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1" r:id="rId1"/>
  </p:sldMasterIdLst>
  <p:notesMasterIdLst>
    <p:notesMasterId r:id="rId22"/>
  </p:notesMasterIdLst>
  <p:handoutMasterIdLst>
    <p:handoutMasterId r:id="rId23"/>
  </p:handoutMasterIdLst>
  <p:sldIdLst>
    <p:sldId id="491" r:id="rId2"/>
    <p:sldId id="502" r:id="rId3"/>
    <p:sldId id="503" r:id="rId4"/>
    <p:sldId id="505" r:id="rId5"/>
    <p:sldId id="515" r:id="rId6"/>
    <p:sldId id="506" r:id="rId7"/>
    <p:sldId id="544" r:id="rId8"/>
    <p:sldId id="532" r:id="rId9"/>
    <p:sldId id="545" r:id="rId10"/>
    <p:sldId id="509" r:id="rId11"/>
    <p:sldId id="527" r:id="rId12"/>
    <p:sldId id="517" r:id="rId13"/>
    <p:sldId id="518" r:id="rId14"/>
    <p:sldId id="519" r:id="rId15"/>
    <p:sldId id="528" r:id="rId16"/>
    <p:sldId id="520" r:id="rId17"/>
    <p:sldId id="513" r:id="rId18"/>
    <p:sldId id="521" r:id="rId19"/>
    <p:sldId id="523" r:id="rId20"/>
    <p:sldId id="543" r:id="rId21"/>
  </p:sldIdLst>
  <p:sldSz cx="12192000" cy="6858000"/>
  <p:notesSz cx="7104063" cy="10234613"/>
  <p:defaultTextStyle>
    <a:defPPr>
      <a:defRPr lang="de-D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E74D6F-3F2A-8C38-A1BB-A1D38FCA0844}" name="Sabine Canditt" initials="SC" userId="S::Sabine.Canditt@improuv.onmicrosoft.com::310c037a-a7f7-43ec-8147-fa26271344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edi Buchner" initials="HB" lastIdx="26" clrIdx="0">
    <p:extLst>
      <p:ext uri="{19B8F6BF-5375-455C-9EA6-DF929625EA0E}">
        <p15:presenceInfo xmlns:p15="http://schemas.microsoft.com/office/powerpoint/2012/main" userId="S::hedi.buchner@improuv.onmicrosoft.com::e0fa1e4e-27e5-489c-84ab-c4b6399369eb" providerId="AD"/>
      </p:ext>
    </p:extLst>
  </p:cmAuthor>
  <p:cmAuthor id="2" name="Christoph Mathis" initials="CM" lastIdx="3" clrIdx="1">
    <p:extLst>
      <p:ext uri="{19B8F6BF-5375-455C-9EA6-DF929625EA0E}">
        <p15:presenceInfo xmlns:p15="http://schemas.microsoft.com/office/powerpoint/2012/main" userId="S::christoph.mathis@improuv.onmicrosoft.com::cb51014d-ce55-435b-9845-a951639f63a1" providerId="AD"/>
      </p:ext>
    </p:extLst>
  </p:cmAuthor>
  <p:cmAuthor id="3" name="Frederick Kramny" initials="FK" lastIdx="2" clrIdx="2">
    <p:extLst>
      <p:ext uri="{19B8F6BF-5375-455C-9EA6-DF929625EA0E}">
        <p15:presenceInfo xmlns:p15="http://schemas.microsoft.com/office/powerpoint/2012/main" userId="ba6623495fb134c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9B9"/>
    <a:srgbClr val="00DC69"/>
    <a:srgbClr val="2A4154"/>
    <a:srgbClr val="008EE6"/>
    <a:srgbClr val="71879F"/>
    <a:srgbClr val="00C2CB"/>
    <a:srgbClr val="2A4156"/>
    <a:srgbClr val="D3D3D3"/>
    <a:srgbClr val="35B2C3"/>
    <a:srgbClr val="0056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ittlere Formatvorlage 3 - Akz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130" autoAdjust="0"/>
    <p:restoredTop sz="94778" autoAdjust="0"/>
  </p:normalViewPr>
  <p:slideViewPr>
    <p:cSldViewPr snapToObjects="1" showGuides="1">
      <p:cViewPr varScale="1">
        <p:scale>
          <a:sx n="78" d="100"/>
          <a:sy n="78" d="100"/>
        </p:scale>
        <p:origin x="132" y="61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 d="1"/>
        <a:sy n="1" d="1"/>
      </p:scale>
      <p:origin x="0" y="0"/>
    </p:cViewPr>
  </p:sorterViewPr>
  <p:notesViewPr>
    <p:cSldViewPr snapToObjects="1" showGuides="1">
      <p:cViewPr varScale="1">
        <p:scale>
          <a:sx n="66" d="100"/>
          <a:sy n="66" d="100"/>
        </p:scale>
        <p:origin x="2414" y="19"/>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8E2735B-37CC-A849-999F-0DF91F48F028}"/>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de-DE"/>
          </a:p>
        </p:txBody>
      </p:sp>
      <p:sp>
        <p:nvSpPr>
          <p:cNvPr id="3" name="Datumsplatzhalter 2">
            <a:extLst>
              <a:ext uri="{FF2B5EF4-FFF2-40B4-BE49-F238E27FC236}">
                <a16:creationId xmlns:a16="http://schemas.microsoft.com/office/drawing/2014/main" id="{6DDB3D0B-822D-F246-BD9F-FEF53EDB8292}"/>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807090FC-0B15-C44D-9016-E665AF5C9295}" type="datetimeFigureOut">
              <a:rPr lang="de-DE" smtClean="0"/>
              <a:t>12.10.2023</a:t>
            </a:fld>
            <a:endParaRPr lang="de-DE"/>
          </a:p>
        </p:txBody>
      </p:sp>
      <p:sp>
        <p:nvSpPr>
          <p:cNvPr id="4" name="Fußzeilenplatzhalter 3">
            <a:extLst>
              <a:ext uri="{FF2B5EF4-FFF2-40B4-BE49-F238E27FC236}">
                <a16:creationId xmlns:a16="http://schemas.microsoft.com/office/drawing/2014/main" id="{31E1AD2B-47CA-3E47-AFDB-244C083E10E8}"/>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de-DE"/>
          </a:p>
        </p:txBody>
      </p:sp>
      <p:sp>
        <p:nvSpPr>
          <p:cNvPr id="5" name="Foliennummernplatzhalter 4">
            <a:extLst>
              <a:ext uri="{FF2B5EF4-FFF2-40B4-BE49-F238E27FC236}">
                <a16:creationId xmlns:a16="http://schemas.microsoft.com/office/drawing/2014/main" id="{5410A198-0777-884B-BE82-A8962BAC4531}"/>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962EE81D-A715-734B-B041-57CF66D2DFD9}" type="slidenum">
              <a:rPr lang="de-DE" smtClean="0"/>
              <a:t>‹Nr.›</a:t>
            </a:fld>
            <a:endParaRPr lang="de-DE"/>
          </a:p>
        </p:txBody>
      </p:sp>
    </p:spTree>
    <p:extLst>
      <p:ext uri="{BB962C8B-B14F-4D97-AF65-F5344CB8AC3E}">
        <p14:creationId xmlns:p14="http://schemas.microsoft.com/office/powerpoint/2010/main" val="10267866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7AA7DC-83CD-C94B-A493-2277587A1B65}"/>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eaLnBrk="1" fontAlgn="auto" hangingPunct="1">
              <a:spcBef>
                <a:spcPts val="0"/>
              </a:spcBef>
              <a:spcAft>
                <a:spcPts val="0"/>
              </a:spcAft>
              <a:defRPr sz="1300">
                <a:latin typeface="+mn-lt"/>
              </a:defRPr>
            </a:lvl1pPr>
          </a:lstStyle>
          <a:p>
            <a:pPr>
              <a:defRPr/>
            </a:pPr>
            <a:endParaRPr lang="de-DE"/>
          </a:p>
        </p:txBody>
      </p:sp>
      <p:sp>
        <p:nvSpPr>
          <p:cNvPr id="3" name="Date Placeholder 2">
            <a:extLst>
              <a:ext uri="{FF2B5EF4-FFF2-40B4-BE49-F238E27FC236}">
                <a16:creationId xmlns:a16="http://schemas.microsoft.com/office/drawing/2014/main" id="{C6B9BD15-0B5D-D44C-950F-76FF3BD71EEE}"/>
              </a:ext>
            </a:extLst>
          </p:cNvPr>
          <p:cNvSpPr>
            <a:spLocks noGrp="1"/>
          </p:cNvSpPr>
          <p:nvPr>
            <p:ph type="dt" idx="1"/>
          </p:nvPr>
        </p:nvSpPr>
        <p:spPr>
          <a:xfrm>
            <a:off x="4023992" y="0"/>
            <a:ext cx="3078427" cy="513508"/>
          </a:xfrm>
          <a:prstGeom prst="rect">
            <a:avLst/>
          </a:prstGeom>
        </p:spPr>
        <p:txBody>
          <a:bodyPr vert="horz" lIns="99075" tIns="49538" rIns="99075" bIns="49538" rtlCol="0"/>
          <a:lstStyle>
            <a:lvl1pPr algn="r" eaLnBrk="1" fontAlgn="auto" hangingPunct="1">
              <a:spcBef>
                <a:spcPts val="0"/>
              </a:spcBef>
              <a:spcAft>
                <a:spcPts val="0"/>
              </a:spcAft>
              <a:defRPr sz="1300">
                <a:latin typeface="+mn-lt"/>
              </a:defRPr>
            </a:lvl1pPr>
          </a:lstStyle>
          <a:p>
            <a:pPr>
              <a:defRPr/>
            </a:pPr>
            <a:fld id="{428F763F-84DC-2B41-A910-E712282E90B8}" type="datetimeFigureOut">
              <a:rPr lang="de-DE"/>
              <a:pPr>
                <a:defRPr/>
              </a:pPr>
              <a:t>12.10.2023</a:t>
            </a:fld>
            <a:endParaRPr lang="de-DE"/>
          </a:p>
        </p:txBody>
      </p:sp>
      <p:sp>
        <p:nvSpPr>
          <p:cNvPr id="4" name="Slide Image Placeholder 3">
            <a:extLst>
              <a:ext uri="{FF2B5EF4-FFF2-40B4-BE49-F238E27FC236}">
                <a16:creationId xmlns:a16="http://schemas.microsoft.com/office/drawing/2014/main" id="{86949127-1288-A647-8AA5-58F91716ADA2}"/>
              </a:ext>
            </a:extLst>
          </p:cNvPr>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pPr lvl="0"/>
            <a:endParaRPr lang="de-DE" noProof="0"/>
          </a:p>
        </p:txBody>
      </p:sp>
      <p:sp>
        <p:nvSpPr>
          <p:cNvPr id="5" name="Notes Placeholder 4">
            <a:extLst>
              <a:ext uri="{FF2B5EF4-FFF2-40B4-BE49-F238E27FC236}">
                <a16:creationId xmlns:a16="http://schemas.microsoft.com/office/drawing/2014/main" id="{C791D14B-0796-D84B-B051-88C932CA8FCC}"/>
              </a:ext>
            </a:extLst>
          </p:cNvPr>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DE" noProof="0"/>
          </a:p>
        </p:txBody>
      </p:sp>
      <p:sp>
        <p:nvSpPr>
          <p:cNvPr id="6" name="Footer Placeholder 5">
            <a:extLst>
              <a:ext uri="{FF2B5EF4-FFF2-40B4-BE49-F238E27FC236}">
                <a16:creationId xmlns:a16="http://schemas.microsoft.com/office/drawing/2014/main" id="{367CBD22-AA31-B44E-A27E-399D49033CF7}"/>
              </a:ext>
            </a:extLst>
          </p:cNvPr>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eaLnBrk="1" fontAlgn="auto" hangingPunct="1">
              <a:spcBef>
                <a:spcPts val="0"/>
              </a:spcBef>
              <a:spcAft>
                <a:spcPts val="0"/>
              </a:spcAft>
              <a:defRPr sz="1300">
                <a:latin typeface="+mn-lt"/>
              </a:defRPr>
            </a:lvl1pPr>
          </a:lstStyle>
          <a:p>
            <a:pPr>
              <a:defRPr/>
            </a:pPr>
            <a:endParaRPr lang="de-DE"/>
          </a:p>
        </p:txBody>
      </p:sp>
      <p:sp>
        <p:nvSpPr>
          <p:cNvPr id="7" name="Slide Number Placeholder 6">
            <a:extLst>
              <a:ext uri="{FF2B5EF4-FFF2-40B4-BE49-F238E27FC236}">
                <a16:creationId xmlns:a16="http://schemas.microsoft.com/office/drawing/2014/main" id="{491F92A3-ECE1-564C-AE95-077DB1172D6B}"/>
              </a:ext>
            </a:extLst>
          </p:cNvPr>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eaLnBrk="1" fontAlgn="auto" hangingPunct="1">
              <a:spcBef>
                <a:spcPts val="0"/>
              </a:spcBef>
              <a:spcAft>
                <a:spcPts val="0"/>
              </a:spcAft>
              <a:defRPr sz="1300">
                <a:latin typeface="+mn-lt"/>
              </a:defRPr>
            </a:lvl1pPr>
          </a:lstStyle>
          <a:p>
            <a:pPr>
              <a:defRPr/>
            </a:pPr>
            <a:fld id="{61BB3689-D9AE-3F41-9136-17B7D6162965}"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61BB3689-D9AE-3F41-9136-17B7D6162965}" type="slidenum">
              <a:rPr lang="de-DE" smtClean="0"/>
              <a:pPr>
                <a:defRPr/>
              </a:pPr>
              <a:t>1</a:t>
            </a:fld>
            <a:endParaRPr lang="de-DE"/>
          </a:p>
        </p:txBody>
      </p:sp>
    </p:spTree>
    <p:extLst>
      <p:ext uri="{BB962C8B-B14F-4D97-AF65-F5344CB8AC3E}">
        <p14:creationId xmlns:p14="http://schemas.microsoft.com/office/powerpoint/2010/main" val="3715631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Sabine 3 min check</a:t>
            </a:r>
          </a:p>
          <a:p>
            <a:endParaRPr lang="de-DE"/>
          </a:p>
          <a:p>
            <a:r>
              <a:rPr lang="de-DE" err="1"/>
              <a:t>Which</a:t>
            </a:r>
            <a:r>
              <a:rPr lang="de-DE"/>
              <a:t> </a:t>
            </a:r>
            <a:r>
              <a:rPr lang="de-DE" err="1"/>
              <a:t>stakeholders</a:t>
            </a:r>
            <a:r>
              <a:rPr lang="de-DE"/>
              <a:t> do </a:t>
            </a:r>
            <a:r>
              <a:rPr lang="de-DE" err="1"/>
              <a:t>you</a:t>
            </a:r>
            <a:r>
              <a:rPr lang="de-DE"/>
              <a:t> </a:t>
            </a:r>
            <a:r>
              <a:rPr lang="de-DE" err="1"/>
              <a:t>consider</a:t>
            </a:r>
            <a:r>
              <a:rPr lang="de-DE"/>
              <a:t> in </a:t>
            </a:r>
            <a:r>
              <a:rPr lang="de-DE" err="1"/>
              <a:t>your</a:t>
            </a:r>
            <a:r>
              <a:rPr lang="de-DE"/>
              <a:t> </a:t>
            </a:r>
            <a:r>
              <a:rPr lang="de-DE" err="1"/>
              <a:t>product</a:t>
            </a:r>
            <a:r>
              <a:rPr lang="de-DE"/>
              <a:t> </a:t>
            </a:r>
            <a:r>
              <a:rPr lang="de-DE" err="1"/>
              <a:t>development</a:t>
            </a:r>
            <a:r>
              <a:rPr lang="de-DE"/>
              <a:t> </a:t>
            </a:r>
            <a:r>
              <a:rPr lang="de-DE" err="1"/>
              <a:t>or</a:t>
            </a:r>
            <a:r>
              <a:rPr lang="de-DE"/>
              <a:t> initiative? </a:t>
            </a:r>
            <a:r>
              <a:rPr lang="de-DE" err="1"/>
              <a:t>It</a:t>
            </a:r>
            <a:r>
              <a:rPr lang="de-DE"/>
              <a:t> </a:t>
            </a:r>
            <a:r>
              <a:rPr lang="de-DE" err="1"/>
              <a:t>is</a:t>
            </a:r>
            <a:r>
              <a:rPr lang="de-DE"/>
              <a:t> </a:t>
            </a:r>
            <a:r>
              <a:rPr lang="de-DE" err="1"/>
              <a:t>very</a:t>
            </a:r>
            <a:r>
              <a:rPr lang="de-DE"/>
              <a:t> </a:t>
            </a:r>
            <a:r>
              <a:rPr lang="de-DE" err="1"/>
              <a:t>common</a:t>
            </a:r>
            <a:r>
              <a:rPr lang="de-DE"/>
              <a:t> to </a:t>
            </a:r>
            <a:r>
              <a:rPr lang="de-DE" err="1"/>
              <a:t>consider</a:t>
            </a:r>
            <a:r>
              <a:rPr lang="de-DE"/>
              <a:t> </a:t>
            </a:r>
            <a:r>
              <a:rPr lang="de-DE" err="1"/>
              <a:t>business</a:t>
            </a:r>
            <a:r>
              <a:rPr lang="de-DE"/>
              <a:t> </a:t>
            </a:r>
            <a:r>
              <a:rPr lang="de-DE" err="1"/>
              <a:t>people</a:t>
            </a:r>
            <a:r>
              <a:rPr lang="de-DE"/>
              <a:t> in </a:t>
            </a:r>
            <a:r>
              <a:rPr lang="de-DE" err="1"/>
              <a:t>the</a:t>
            </a:r>
            <a:r>
              <a:rPr lang="de-DE"/>
              <a:t> </a:t>
            </a:r>
            <a:r>
              <a:rPr lang="de-DE" err="1"/>
              <a:t>organisation</a:t>
            </a:r>
            <a:r>
              <a:rPr lang="de-DE"/>
              <a:t>, </a:t>
            </a:r>
            <a:r>
              <a:rPr lang="de-DE" err="1"/>
              <a:t>even</a:t>
            </a:r>
            <a:r>
              <a:rPr lang="de-DE"/>
              <a:t> </a:t>
            </a:r>
            <a:r>
              <a:rPr lang="de-DE" err="1"/>
              <a:t>less</a:t>
            </a:r>
            <a:r>
              <a:rPr lang="de-DE"/>
              <a:t> </a:t>
            </a:r>
            <a:r>
              <a:rPr lang="de-DE" err="1"/>
              <a:t>common</a:t>
            </a:r>
            <a:r>
              <a:rPr lang="de-DE"/>
              <a:t> to </a:t>
            </a:r>
            <a:r>
              <a:rPr lang="de-DE" err="1"/>
              <a:t>consider</a:t>
            </a:r>
            <a:r>
              <a:rPr lang="de-DE"/>
              <a:t> </a:t>
            </a:r>
            <a:r>
              <a:rPr lang="de-DE" err="1"/>
              <a:t>customers</a:t>
            </a:r>
            <a:r>
              <a:rPr lang="de-DE"/>
              <a:t> and </a:t>
            </a:r>
            <a:r>
              <a:rPr lang="de-DE" err="1"/>
              <a:t>users</a:t>
            </a:r>
            <a:r>
              <a:rPr lang="de-DE"/>
              <a:t>. </a:t>
            </a:r>
            <a:r>
              <a:rPr lang="de-DE" err="1"/>
              <a:t>We</a:t>
            </a:r>
            <a:r>
              <a:rPr lang="de-DE"/>
              <a:t> </a:t>
            </a:r>
            <a:r>
              <a:rPr lang="de-DE" err="1"/>
              <a:t>call</a:t>
            </a:r>
            <a:r>
              <a:rPr lang="de-DE"/>
              <a:t> </a:t>
            </a:r>
            <a:r>
              <a:rPr lang="de-DE" err="1"/>
              <a:t>these</a:t>
            </a:r>
            <a:r>
              <a:rPr lang="de-DE"/>
              <a:t> </a:t>
            </a:r>
            <a:r>
              <a:rPr lang="en-US" b="0" i="0">
                <a:solidFill>
                  <a:srgbClr val="171719"/>
                </a:solidFill>
                <a:effectLst/>
                <a:latin typeface="PublicSans"/>
              </a:rPr>
              <a:t>primary stakeholders because they are directly tied to an organization through financial transactions. </a:t>
            </a:r>
            <a:r>
              <a:rPr lang="de-DE" err="1"/>
              <a:t>One</a:t>
            </a:r>
            <a:r>
              <a:rPr lang="de-DE"/>
              <a:t> </a:t>
            </a:r>
            <a:r>
              <a:rPr lang="de-DE" err="1"/>
              <a:t>crucial</a:t>
            </a:r>
            <a:r>
              <a:rPr lang="de-DE"/>
              <a:t> </a:t>
            </a:r>
            <a:r>
              <a:rPr lang="de-DE" err="1"/>
              <a:t>change</a:t>
            </a:r>
            <a:r>
              <a:rPr lang="de-DE"/>
              <a:t> </a:t>
            </a:r>
            <a:r>
              <a:rPr lang="de-DE" err="1"/>
              <a:t>when</a:t>
            </a:r>
            <a:r>
              <a:rPr lang="de-DE"/>
              <a:t> </a:t>
            </a:r>
            <a:r>
              <a:rPr lang="de-DE" err="1"/>
              <a:t>becoming</a:t>
            </a:r>
            <a:r>
              <a:rPr lang="de-DE"/>
              <a:t> </a:t>
            </a:r>
            <a:r>
              <a:rPr lang="de-DE" err="1"/>
              <a:t>more</a:t>
            </a:r>
            <a:r>
              <a:rPr lang="de-DE"/>
              <a:t> </a:t>
            </a:r>
            <a:r>
              <a:rPr lang="de-DE" err="1"/>
              <a:t>sustainable</a:t>
            </a:r>
            <a:r>
              <a:rPr lang="de-DE"/>
              <a:t> </a:t>
            </a:r>
            <a:r>
              <a:rPr lang="en-US" b="0" i="0">
                <a:solidFill>
                  <a:srgbClr val="171719"/>
                </a:solidFill>
                <a:effectLst/>
                <a:latin typeface="PublicSans"/>
              </a:rPr>
              <a:t>engage with a variety stakeholders to understand and respond to their needs.</a:t>
            </a:r>
          </a:p>
          <a:p>
            <a:endParaRPr lang="en-US" b="0" i="0">
              <a:solidFill>
                <a:srgbClr val="171719"/>
              </a:solidFill>
              <a:effectLst/>
              <a:latin typeface="PublicSans"/>
            </a:endParaRPr>
          </a:p>
          <a:p>
            <a:r>
              <a:rPr lang="en-US" b="0" i="0">
                <a:solidFill>
                  <a:srgbClr val="171719"/>
                </a:solidFill>
                <a:effectLst/>
                <a:latin typeface="PublicSans"/>
              </a:rPr>
              <a:t>Secondary stakeholders, on the other hand, include those who are indirectly impacted by an organization or who indirectly impact an organization. Secondary stakeholders have the same stake in an organization, as do primary stakeholders. Cite slide.</a:t>
            </a:r>
          </a:p>
          <a:p>
            <a:endParaRPr lang="en-US" b="0" i="0">
              <a:solidFill>
                <a:srgbClr val="171719"/>
              </a:solidFill>
              <a:effectLst/>
              <a:latin typeface="PublicSans"/>
            </a:endParaRPr>
          </a:p>
          <a:p>
            <a:r>
              <a:rPr lang="en-US" b="0" i="0">
                <a:solidFill>
                  <a:srgbClr val="171719"/>
                </a:solidFill>
                <a:effectLst/>
                <a:latin typeface="PublicSans"/>
              </a:rPr>
              <a:t>The 2 way communication with stakeholders plays an important role in the journey to sustainability and is required as a basis for regulatory reporting.</a:t>
            </a:r>
            <a:endParaRPr lang="de-DE"/>
          </a:p>
        </p:txBody>
      </p:sp>
      <p:sp>
        <p:nvSpPr>
          <p:cNvPr id="4" name="Foliennummernplatzhalter 3"/>
          <p:cNvSpPr>
            <a:spLocks noGrp="1"/>
          </p:cNvSpPr>
          <p:nvPr>
            <p:ph type="sldNum" sz="quarter" idx="5"/>
          </p:nvPr>
        </p:nvSpPr>
        <p:spPr/>
        <p:txBody>
          <a:bodyPr/>
          <a:lstStyle/>
          <a:p>
            <a:pPr>
              <a:defRPr/>
            </a:pPr>
            <a:fld id="{61BB3689-D9AE-3F41-9136-17B7D6162965}" type="slidenum">
              <a:rPr lang="de-DE" smtClean="0"/>
              <a:pPr>
                <a:defRPr/>
              </a:pPr>
              <a:t>10</a:t>
            </a:fld>
            <a:endParaRPr lang="de-DE"/>
          </a:p>
        </p:txBody>
      </p:sp>
    </p:spTree>
    <p:extLst>
      <p:ext uri="{BB962C8B-B14F-4D97-AF65-F5344CB8AC3E}">
        <p14:creationId xmlns:p14="http://schemas.microsoft.com/office/powerpoint/2010/main" val="2499592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Sabine 3 min</a:t>
            </a:r>
          </a:p>
          <a:p>
            <a:r>
              <a:rPr lang="de-DE"/>
              <a:t>Weitere Stakeholder: </a:t>
            </a:r>
            <a:r>
              <a:rPr lang="de-DE" err="1"/>
              <a:t>Employers</a:t>
            </a:r>
            <a:r>
              <a:rPr lang="de-DE"/>
              <a:t>, Scrum Alliance</a:t>
            </a:r>
          </a:p>
        </p:txBody>
      </p:sp>
      <p:sp>
        <p:nvSpPr>
          <p:cNvPr id="4" name="Foliennummernplatzhalter 3"/>
          <p:cNvSpPr>
            <a:spLocks noGrp="1"/>
          </p:cNvSpPr>
          <p:nvPr>
            <p:ph type="sldNum" sz="quarter" idx="5"/>
          </p:nvPr>
        </p:nvSpPr>
        <p:spPr/>
        <p:txBody>
          <a:bodyPr/>
          <a:lstStyle/>
          <a:p>
            <a:pPr>
              <a:defRPr/>
            </a:pPr>
            <a:fld id="{61BB3689-D9AE-3F41-9136-17B7D6162965}" type="slidenum">
              <a:rPr lang="de-DE" smtClean="0"/>
              <a:pPr>
                <a:defRPr/>
              </a:pPr>
              <a:t>11</a:t>
            </a:fld>
            <a:endParaRPr lang="de-DE"/>
          </a:p>
        </p:txBody>
      </p:sp>
    </p:spTree>
    <p:extLst>
      <p:ext uri="{BB962C8B-B14F-4D97-AF65-F5344CB8AC3E}">
        <p14:creationId xmlns:p14="http://schemas.microsoft.com/office/powerpoint/2010/main" val="2958048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60 </a:t>
            </a:r>
            <a:r>
              <a:rPr lang="de-DE" dirty="0" err="1"/>
              <a:t>sek</a:t>
            </a:r>
            <a:r>
              <a:rPr lang="de-DE" dirty="0"/>
              <a:t> </a:t>
            </a:r>
            <a:r>
              <a:rPr lang="de-DE" dirty="0" err="1"/>
              <a:t>paul</a:t>
            </a:r>
            <a:endParaRPr lang="de-DE" dirty="0"/>
          </a:p>
          <a:p>
            <a:r>
              <a:rPr lang="de-DE" dirty="0"/>
              <a:t>10 min </a:t>
            </a:r>
            <a:r>
              <a:rPr lang="de-DE" dirty="0" err="1"/>
              <a:t>team</a:t>
            </a:r>
            <a:endParaRPr lang="de-DE" dirty="0"/>
          </a:p>
        </p:txBody>
      </p:sp>
      <p:sp>
        <p:nvSpPr>
          <p:cNvPr id="4" name="Foliennummernplatzhalter 3"/>
          <p:cNvSpPr>
            <a:spLocks noGrp="1"/>
          </p:cNvSpPr>
          <p:nvPr>
            <p:ph type="sldNum" sz="quarter" idx="5"/>
          </p:nvPr>
        </p:nvSpPr>
        <p:spPr/>
        <p:txBody>
          <a:bodyPr/>
          <a:lstStyle/>
          <a:p>
            <a:pPr>
              <a:defRPr/>
            </a:pPr>
            <a:fld id="{61BB3689-D9AE-3F41-9136-17B7D6162965}" type="slidenum">
              <a:rPr lang="de-DE" smtClean="0"/>
              <a:pPr>
                <a:defRPr/>
              </a:pPr>
              <a:t>12</a:t>
            </a:fld>
            <a:endParaRPr lang="de-DE"/>
          </a:p>
        </p:txBody>
      </p:sp>
    </p:spTree>
    <p:extLst>
      <p:ext uri="{BB962C8B-B14F-4D97-AF65-F5344CB8AC3E}">
        <p14:creationId xmlns:p14="http://schemas.microsoft.com/office/powerpoint/2010/main" val="1652392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60 </a:t>
            </a:r>
            <a:r>
              <a:rPr lang="de-DE" err="1"/>
              <a:t>sek</a:t>
            </a:r>
            <a:r>
              <a:rPr lang="de-DE"/>
              <a:t> </a:t>
            </a:r>
          </a:p>
          <a:p>
            <a:r>
              <a:rPr lang="de-DE"/>
              <a:t>6 min</a:t>
            </a:r>
          </a:p>
        </p:txBody>
      </p:sp>
      <p:sp>
        <p:nvSpPr>
          <p:cNvPr id="4" name="Foliennummernplatzhalter 3"/>
          <p:cNvSpPr>
            <a:spLocks noGrp="1"/>
          </p:cNvSpPr>
          <p:nvPr>
            <p:ph type="sldNum" sz="quarter" idx="5"/>
          </p:nvPr>
        </p:nvSpPr>
        <p:spPr/>
        <p:txBody>
          <a:bodyPr/>
          <a:lstStyle/>
          <a:p>
            <a:pPr>
              <a:defRPr/>
            </a:pPr>
            <a:fld id="{61BB3689-D9AE-3F41-9136-17B7D6162965}" type="slidenum">
              <a:rPr lang="de-DE" smtClean="0"/>
              <a:pPr>
                <a:defRPr/>
              </a:pPr>
              <a:t>13</a:t>
            </a:fld>
            <a:endParaRPr lang="de-DE"/>
          </a:p>
        </p:txBody>
      </p:sp>
    </p:spTree>
    <p:extLst>
      <p:ext uri="{BB962C8B-B14F-4D97-AF65-F5344CB8AC3E}">
        <p14:creationId xmlns:p14="http://schemas.microsoft.com/office/powerpoint/2010/main" val="1785725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1 min</a:t>
            </a:r>
          </a:p>
        </p:txBody>
      </p:sp>
      <p:sp>
        <p:nvSpPr>
          <p:cNvPr id="4" name="Foliennummernplatzhalter 3"/>
          <p:cNvSpPr>
            <a:spLocks noGrp="1"/>
          </p:cNvSpPr>
          <p:nvPr>
            <p:ph type="sldNum" sz="quarter" idx="5"/>
          </p:nvPr>
        </p:nvSpPr>
        <p:spPr/>
        <p:txBody>
          <a:bodyPr/>
          <a:lstStyle/>
          <a:p>
            <a:pPr>
              <a:defRPr/>
            </a:pPr>
            <a:fld id="{61BB3689-D9AE-3F41-9136-17B7D6162965}" type="slidenum">
              <a:rPr lang="de-DE" smtClean="0"/>
              <a:pPr>
                <a:defRPr/>
              </a:pPr>
              <a:t>14</a:t>
            </a:fld>
            <a:endParaRPr lang="de-DE"/>
          </a:p>
        </p:txBody>
      </p:sp>
    </p:spTree>
    <p:extLst>
      <p:ext uri="{BB962C8B-B14F-4D97-AF65-F5344CB8AC3E}">
        <p14:creationId xmlns:p14="http://schemas.microsoft.com/office/powerpoint/2010/main" val="419648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3 min</a:t>
            </a:r>
          </a:p>
        </p:txBody>
      </p:sp>
      <p:sp>
        <p:nvSpPr>
          <p:cNvPr id="4" name="Foliennummernplatzhalter 3"/>
          <p:cNvSpPr>
            <a:spLocks noGrp="1"/>
          </p:cNvSpPr>
          <p:nvPr>
            <p:ph type="sldNum" sz="quarter" idx="5"/>
          </p:nvPr>
        </p:nvSpPr>
        <p:spPr/>
        <p:txBody>
          <a:bodyPr/>
          <a:lstStyle/>
          <a:p>
            <a:pPr>
              <a:defRPr/>
            </a:pPr>
            <a:fld id="{61BB3689-D9AE-3F41-9136-17B7D6162965}" type="slidenum">
              <a:rPr lang="de-DE" smtClean="0"/>
              <a:pPr>
                <a:defRPr/>
              </a:pPr>
              <a:t>15</a:t>
            </a:fld>
            <a:endParaRPr lang="de-DE"/>
          </a:p>
        </p:txBody>
      </p:sp>
    </p:spTree>
    <p:extLst>
      <p:ext uri="{BB962C8B-B14F-4D97-AF65-F5344CB8AC3E}">
        <p14:creationId xmlns:p14="http://schemas.microsoft.com/office/powerpoint/2010/main" val="2288358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1 min</a:t>
            </a:r>
          </a:p>
          <a:p>
            <a:r>
              <a:rPr lang="de-DE"/>
              <a:t>10 min</a:t>
            </a:r>
          </a:p>
        </p:txBody>
      </p:sp>
      <p:sp>
        <p:nvSpPr>
          <p:cNvPr id="4" name="Foliennummernplatzhalter 3"/>
          <p:cNvSpPr>
            <a:spLocks noGrp="1"/>
          </p:cNvSpPr>
          <p:nvPr>
            <p:ph type="sldNum" sz="quarter" idx="5"/>
          </p:nvPr>
        </p:nvSpPr>
        <p:spPr/>
        <p:txBody>
          <a:bodyPr/>
          <a:lstStyle/>
          <a:p>
            <a:pPr>
              <a:defRPr/>
            </a:pPr>
            <a:fld id="{61BB3689-D9AE-3F41-9136-17B7D6162965}" type="slidenum">
              <a:rPr lang="de-DE" smtClean="0"/>
              <a:pPr>
                <a:defRPr/>
              </a:pPr>
              <a:t>16</a:t>
            </a:fld>
            <a:endParaRPr lang="de-DE"/>
          </a:p>
        </p:txBody>
      </p:sp>
    </p:spTree>
    <p:extLst>
      <p:ext uri="{BB962C8B-B14F-4D97-AF65-F5344CB8AC3E}">
        <p14:creationId xmlns:p14="http://schemas.microsoft.com/office/powerpoint/2010/main" val="3206812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3 min</a:t>
            </a:r>
          </a:p>
        </p:txBody>
      </p:sp>
      <p:sp>
        <p:nvSpPr>
          <p:cNvPr id="4" name="Foliennummernplatzhalter 3"/>
          <p:cNvSpPr>
            <a:spLocks noGrp="1"/>
          </p:cNvSpPr>
          <p:nvPr>
            <p:ph type="sldNum" sz="quarter" idx="5"/>
          </p:nvPr>
        </p:nvSpPr>
        <p:spPr/>
        <p:txBody>
          <a:bodyPr/>
          <a:lstStyle/>
          <a:p>
            <a:pPr>
              <a:defRPr/>
            </a:pPr>
            <a:fld id="{61BB3689-D9AE-3F41-9136-17B7D6162965}" type="slidenum">
              <a:rPr lang="de-DE" smtClean="0"/>
              <a:pPr>
                <a:defRPr/>
              </a:pPr>
              <a:t>17</a:t>
            </a:fld>
            <a:endParaRPr lang="de-DE"/>
          </a:p>
        </p:txBody>
      </p:sp>
    </p:spTree>
    <p:extLst>
      <p:ext uri="{BB962C8B-B14F-4D97-AF65-F5344CB8AC3E}">
        <p14:creationId xmlns:p14="http://schemas.microsoft.com/office/powerpoint/2010/main" val="3027663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1 min</a:t>
            </a:r>
          </a:p>
          <a:p>
            <a:r>
              <a:rPr lang="de-DE"/>
              <a:t>5 min</a:t>
            </a:r>
          </a:p>
        </p:txBody>
      </p:sp>
      <p:sp>
        <p:nvSpPr>
          <p:cNvPr id="4" name="Foliennummernplatzhalter 3"/>
          <p:cNvSpPr>
            <a:spLocks noGrp="1"/>
          </p:cNvSpPr>
          <p:nvPr>
            <p:ph type="sldNum" sz="quarter" idx="5"/>
          </p:nvPr>
        </p:nvSpPr>
        <p:spPr/>
        <p:txBody>
          <a:bodyPr/>
          <a:lstStyle/>
          <a:p>
            <a:pPr>
              <a:defRPr/>
            </a:pPr>
            <a:fld id="{61BB3689-D9AE-3F41-9136-17B7D6162965}" type="slidenum">
              <a:rPr lang="de-DE" smtClean="0"/>
              <a:pPr>
                <a:defRPr/>
              </a:pPr>
              <a:t>18</a:t>
            </a:fld>
            <a:endParaRPr lang="de-DE"/>
          </a:p>
        </p:txBody>
      </p:sp>
    </p:spTree>
    <p:extLst>
      <p:ext uri="{BB962C8B-B14F-4D97-AF65-F5344CB8AC3E}">
        <p14:creationId xmlns:p14="http://schemas.microsoft.com/office/powerpoint/2010/main" val="3690709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1</a:t>
            </a:r>
          </a:p>
          <a:p>
            <a:r>
              <a:rPr lang="de-DE"/>
              <a:t>6</a:t>
            </a:r>
          </a:p>
        </p:txBody>
      </p:sp>
      <p:sp>
        <p:nvSpPr>
          <p:cNvPr id="4" name="Foliennummernplatzhalter 3"/>
          <p:cNvSpPr>
            <a:spLocks noGrp="1"/>
          </p:cNvSpPr>
          <p:nvPr>
            <p:ph type="sldNum" sz="quarter" idx="5"/>
          </p:nvPr>
        </p:nvSpPr>
        <p:spPr/>
        <p:txBody>
          <a:bodyPr/>
          <a:lstStyle/>
          <a:p>
            <a:pPr>
              <a:defRPr/>
            </a:pPr>
            <a:fld id="{61BB3689-D9AE-3F41-9136-17B7D6162965}" type="slidenum">
              <a:rPr lang="de-DE" smtClean="0"/>
              <a:pPr>
                <a:defRPr/>
              </a:pPr>
              <a:t>19</a:t>
            </a:fld>
            <a:endParaRPr lang="de-DE"/>
          </a:p>
        </p:txBody>
      </p:sp>
    </p:spTree>
    <p:extLst>
      <p:ext uri="{BB962C8B-B14F-4D97-AF65-F5344CB8AC3E}">
        <p14:creationId xmlns:p14="http://schemas.microsoft.com/office/powerpoint/2010/main" val="2849029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61BB3689-D9AE-3F41-9136-17B7D6162965}" type="slidenum">
              <a:rPr lang="de-DE" smtClean="0"/>
              <a:pPr>
                <a:defRPr/>
              </a:pPr>
              <a:t>2</a:t>
            </a:fld>
            <a:endParaRPr lang="de-DE"/>
          </a:p>
        </p:txBody>
      </p:sp>
    </p:spTree>
    <p:extLst>
      <p:ext uri="{BB962C8B-B14F-4D97-AF65-F5344CB8AC3E}">
        <p14:creationId xmlns:p14="http://schemas.microsoft.com/office/powerpoint/2010/main" val="2977931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Sabine</a:t>
            </a:r>
          </a:p>
          <a:p>
            <a:endParaRPr lang="de-DE"/>
          </a:p>
          <a:p>
            <a:r>
              <a:rPr lang="de-DE"/>
              <a:t>90 sehr sehr knapp</a:t>
            </a:r>
          </a:p>
        </p:txBody>
      </p:sp>
      <p:sp>
        <p:nvSpPr>
          <p:cNvPr id="4" name="Foliennummernplatzhalter 3"/>
          <p:cNvSpPr>
            <a:spLocks noGrp="1"/>
          </p:cNvSpPr>
          <p:nvPr>
            <p:ph type="sldNum" sz="quarter" idx="5"/>
          </p:nvPr>
        </p:nvSpPr>
        <p:spPr/>
        <p:txBody>
          <a:bodyPr/>
          <a:lstStyle/>
          <a:p>
            <a:pPr>
              <a:defRPr/>
            </a:pPr>
            <a:fld id="{61BB3689-D9AE-3F41-9136-17B7D6162965}" type="slidenum">
              <a:rPr lang="de-DE" smtClean="0"/>
              <a:pPr>
                <a:defRPr/>
              </a:pPr>
              <a:t>3</a:t>
            </a:fld>
            <a:endParaRPr lang="de-DE"/>
          </a:p>
        </p:txBody>
      </p:sp>
    </p:spTree>
    <p:extLst>
      <p:ext uri="{BB962C8B-B14F-4D97-AF65-F5344CB8AC3E}">
        <p14:creationId xmlns:p14="http://schemas.microsoft.com/office/powerpoint/2010/main" val="1852725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endParaRPr lang="de-DE"/>
          </a:p>
          <a:p>
            <a:pPr algn="l"/>
            <a:endParaRPr lang="de-DE"/>
          </a:p>
          <a:p>
            <a:pPr algn="l"/>
            <a:r>
              <a:rPr lang="de-DE"/>
              <a:t>Sabine </a:t>
            </a:r>
          </a:p>
          <a:p>
            <a:pPr algn="l"/>
            <a:r>
              <a:rPr lang="de-DE"/>
              <a:t>4:00 min check</a:t>
            </a:r>
            <a:br>
              <a:rPr lang="de-DE"/>
            </a:br>
            <a:br>
              <a:rPr lang="de-DE"/>
            </a:br>
            <a:r>
              <a:rPr lang="en-US" b="0" i="0">
                <a:solidFill>
                  <a:srgbClr val="374151"/>
                </a:solidFill>
                <a:effectLst/>
                <a:latin typeface="Söhne"/>
              </a:rPr>
              <a:t>Forestry: Don't cut more trees than can grow back.</a:t>
            </a:r>
          </a:p>
          <a:p>
            <a:pPr algn="l"/>
            <a:endParaRPr lang="en-US" b="0" i="0">
              <a:solidFill>
                <a:srgbClr val="374151"/>
              </a:solidFill>
              <a:effectLst/>
              <a:latin typeface="Söhne"/>
            </a:endParaRPr>
          </a:p>
          <a:p>
            <a:pPr algn="l"/>
            <a:r>
              <a:rPr lang="en-US" b="0" i="0">
                <a:solidFill>
                  <a:srgbClr val="374151"/>
                </a:solidFill>
                <a:effectLst/>
                <a:latin typeface="Söhne"/>
              </a:rPr>
              <a:t>Sustainability is a global topic. This has been recognized by the UN with the 17 Sustainable Development Goals … s. Folie. These goals were set in 2015, and we're halfway there now. A recent report from the United Nations said that only 15% of the goals are on track. We need to do more. Every little thing we do matters.</a:t>
            </a:r>
          </a:p>
          <a:p>
            <a:pPr algn="l"/>
            <a:endParaRPr lang="en-US" b="0" i="0">
              <a:solidFill>
                <a:srgbClr val="374151"/>
              </a:solidFill>
              <a:effectLst/>
              <a:latin typeface="Söhne"/>
            </a:endParaRPr>
          </a:p>
          <a:p>
            <a:pPr algn="l"/>
            <a:r>
              <a:rPr lang="en-US" b="0" i="0">
                <a:solidFill>
                  <a:srgbClr val="374151"/>
                </a:solidFill>
                <a:effectLst/>
                <a:latin typeface="Söhne"/>
              </a:rPr>
              <a:t>What's special about the SDGs is that they are all connected. They are meant to achieve a balance between People, Planet and Profit. The economic system is driven by profit, but it needs people, air, water… the planet. Seen from a economic perspective, the long term costs caused by climate change are higher than the costs for mitigating the climate change ( Goal 1). So lets look at this for an example to understand how these goals are connected.</a:t>
            </a:r>
          </a:p>
          <a:p>
            <a:pPr algn="l"/>
            <a:endParaRPr lang="en-US" b="0" i="0">
              <a:solidFill>
                <a:srgbClr val="374151"/>
              </a:solidFill>
              <a:effectLst/>
              <a:latin typeface="Söhne"/>
            </a:endParaRPr>
          </a:p>
          <a:p>
            <a:pPr algn="l"/>
            <a:r>
              <a:rPr lang="en-US" b="0" i="0">
                <a:solidFill>
                  <a:srgbClr val="374151"/>
                </a:solidFill>
                <a:effectLst/>
                <a:latin typeface="Söhne"/>
              </a:rPr>
              <a:t>We cannot prevent climate change any more, but at least to at least to mitigate it, we need to reduce our greenhouse gas emissions. Where do these come from? </a:t>
            </a:r>
            <a:r>
              <a:rPr lang="en-US" b="0" i="0">
                <a:solidFill>
                  <a:srgbClr val="444444"/>
                </a:solidFill>
                <a:effectLst/>
                <a:latin typeface="ReithSans"/>
              </a:rPr>
              <a:t>The world's wealthiest 10% of people are responsible for around half of global emissions. </a:t>
            </a:r>
            <a:r>
              <a:rPr lang="en-US" b="0" i="0">
                <a:solidFill>
                  <a:srgbClr val="374151"/>
                </a:solidFill>
                <a:effectLst/>
                <a:latin typeface="Söhne"/>
              </a:rPr>
              <a:t>The </a:t>
            </a:r>
            <a:r>
              <a:rPr lang="en-US" b="0" i="0">
                <a:solidFill>
                  <a:srgbClr val="1D3D63"/>
                </a:solidFill>
                <a:effectLst/>
                <a:latin typeface="Lato" panose="020F0502020204030203" pitchFamily="34" charset="0"/>
              </a:rPr>
              <a:t>United States are responsible for 25% of historical emission, the 28 countries of the EU 22%. Prosperity is related to CO2 emissions. We, the people of the rich countries, want to maintain or even improve our lifestyle. </a:t>
            </a:r>
            <a:r>
              <a:rPr lang="en-US" b="0" i="0">
                <a:solidFill>
                  <a:srgbClr val="374151"/>
                </a:solidFill>
                <a:effectLst/>
                <a:latin typeface="Söhne"/>
              </a:rPr>
              <a:t>We can't ask poor countries to stay poor so we can stay rich. Of course they strive for Decent Work and Economic growth (Goal 9). The </a:t>
            </a:r>
            <a:r>
              <a:rPr lang="en-US" b="0" i="0">
                <a:solidFill>
                  <a:srgbClr val="121212"/>
                </a:solidFill>
                <a:effectLst/>
                <a:latin typeface="GuardianTextEgyptian"/>
              </a:rPr>
              <a:t>dramatical difference on a global scale are also visible in countries like Germany. People with little money rather live in insufficiently insulated apartments in densely built-up neighborhoods. And they are very often in poorer health than those who are better off.</a:t>
            </a:r>
            <a:r>
              <a:rPr lang="en-US" b="0" i="0">
                <a:solidFill>
                  <a:srgbClr val="374151"/>
                </a:solidFill>
                <a:effectLst/>
                <a:latin typeface="Söhne"/>
              </a:rPr>
              <a:t> We have to understand climate action as a task that requires social justice and cohesion, fighting poverty (Goal 1) and hunger (Goal 2)</a:t>
            </a:r>
          </a:p>
          <a:p>
            <a:pPr algn="l"/>
            <a:endParaRPr lang="en-US" b="0" i="0">
              <a:solidFill>
                <a:srgbClr val="374151"/>
              </a:solidFill>
              <a:effectLst/>
              <a:latin typeface="Söhne"/>
            </a:endParaRPr>
          </a:p>
          <a:p>
            <a:pPr algn="l"/>
            <a:r>
              <a:rPr lang="en-US" b="0" i="0">
                <a:solidFill>
                  <a:srgbClr val="374151"/>
                </a:solidFill>
                <a:effectLst/>
                <a:latin typeface="Söhne"/>
              </a:rPr>
              <a:t>The SDGs are a call to action for every country, not just governments and companies but also regular people like us. As </a:t>
            </a:r>
            <a:r>
              <a:rPr lang="en-US" b="0" i="0" err="1">
                <a:solidFill>
                  <a:srgbClr val="374151"/>
                </a:solidFill>
                <a:effectLst/>
                <a:latin typeface="Söhne"/>
              </a:rPr>
              <a:t>agilists</a:t>
            </a:r>
            <a:r>
              <a:rPr lang="en-US" b="0" i="0">
                <a:solidFill>
                  <a:srgbClr val="374151"/>
                </a:solidFill>
                <a:effectLst/>
                <a:latin typeface="Söhne"/>
              </a:rPr>
              <a:t>, we can make meaningful contributions. We are change facilitators and work with corporations that have an impact. We understand that small actions, that are aligned can make big changes. </a:t>
            </a:r>
          </a:p>
          <a:p>
            <a:pPr algn="l"/>
            <a:endParaRPr lang="en-US" b="0" i="0">
              <a:solidFill>
                <a:srgbClr val="374151"/>
              </a:solidFill>
              <a:effectLst/>
              <a:latin typeface="Söhne"/>
            </a:endParaRPr>
          </a:p>
          <a:p>
            <a:pPr algn="l"/>
            <a:r>
              <a:rPr lang="en-US" b="0" i="0">
                <a:solidFill>
                  <a:srgbClr val="374151"/>
                </a:solidFill>
                <a:effectLst/>
                <a:latin typeface="Söhne"/>
              </a:rPr>
              <a:t>We will show you 2 examples how this can be done. We then want to give you the chance to look at some of the SDGs in more detail and develop your own idea of a product or service that could solve a SDG related problem. Of course we don’t expect to rescue the world in 90 minutes. We call this an experiential workshop because we want to give it a try. Thank you for participating in this experiment, we count on you.</a:t>
            </a:r>
            <a:endParaRPr lang="de-DE"/>
          </a:p>
        </p:txBody>
      </p:sp>
      <p:sp>
        <p:nvSpPr>
          <p:cNvPr id="4" name="Foliennummernplatzhalter 3"/>
          <p:cNvSpPr>
            <a:spLocks noGrp="1"/>
          </p:cNvSpPr>
          <p:nvPr>
            <p:ph type="sldNum" sz="quarter" idx="5"/>
          </p:nvPr>
        </p:nvSpPr>
        <p:spPr/>
        <p:txBody>
          <a:bodyPr/>
          <a:lstStyle/>
          <a:p>
            <a:pPr>
              <a:defRPr/>
            </a:pPr>
            <a:fld id="{61BB3689-D9AE-3F41-9136-17B7D6162965}" type="slidenum">
              <a:rPr lang="de-DE" smtClean="0"/>
              <a:pPr>
                <a:defRPr/>
              </a:pPr>
              <a:t>4</a:t>
            </a:fld>
            <a:endParaRPr lang="de-DE"/>
          </a:p>
        </p:txBody>
      </p:sp>
    </p:spTree>
    <p:extLst>
      <p:ext uri="{BB962C8B-B14F-4D97-AF65-F5344CB8AC3E}">
        <p14:creationId xmlns:p14="http://schemas.microsoft.com/office/powerpoint/2010/main" val="1044824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Paul 60 </a:t>
            </a:r>
            <a:r>
              <a:rPr lang="de-DE" err="1"/>
              <a:t>sek</a:t>
            </a:r>
            <a:endParaRPr lang="de-DE"/>
          </a:p>
        </p:txBody>
      </p:sp>
      <p:sp>
        <p:nvSpPr>
          <p:cNvPr id="4" name="Foliennummernplatzhalter 3"/>
          <p:cNvSpPr>
            <a:spLocks noGrp="1"/>
          </p:cNvSpPr>
          <p:nvPr>
            <p:ph type="sldNum" sz="quarter" idx="5"/>
          </p:nvPr>
        </p:nvSpPr>
        <p:spPr/>
        <p:txBody>
          <a:bodyPr/>
          <a:lstStyle/>
          <a:p>
            <a:pPr>
              <a:defRPr/>
            </a:pPr>
            <a:fld id="{61BB3689-D9AE-3F41-9136-17B7D6162965}" type="slidenum">
              <a:rPr lang="de-DE" smtClean="0"/>
              <a:pPr>
                <a:defRPr/>
              </a:pPr>
              <a:t>5</a:t>
            </a:fld>
            <a:endParaRPr lang="de-DE"/>
          </a:p>
        </p:txBody>
      </p:sp>
    </p:spTree>
    <p:extLst>
      <p:ext uri="{BB962C8B-B14F-4D97-AF65-F5344CB8AC3E}">
        <p14:creationId xmlns:p14="http://schemas.microsoft.com/office/powerpoint/2010/main" val="520941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Sabine 3 min check</a:t>
            </a:r>
          </a:p>
          <a:p>
            <a:endParaRPr lang="de-DE"/>
          </a:p>
          <a:p>
            <a:r>
              <a:rPr lang="en-US" b="0" i="0">
                <a:solidFill>
                  <a:srgbClr val="374151"/>
                </a:solidFill>
                <a:effectLst/>
                <a:latin typeface="Söhne"/>
              </a:rPr>
              <a:t>One of the big global questions is: will the planet be able to feed the people living on it? At the moment, there are around 8 billion people on earth. 2050 we will be around 10 billions. Probably the population will stop to increase after 2050, and even decrease. At the moment, around one in six people on earth is African. Unlike in the rest of the world, the population in Africa will continue to grow. Around half of the 2 billion additional people between now and 2050 will be born in Africa. Nigeria will increase the USA in population. </a:t>
            </a:r>
          </a:p>
          <a:p>
            <a:endParaRPr lang="en-US" b="0" i="0">
              <a:solidFill>
                <a:srgbClr val="374151"/>
              </a:solidFill>
              <a:effectLst/>
              <a:latin typeface="Söhne"/>
            </a:endParaRPr>
          </a:p>
          <a:p>
            <a:r>
              <a:rPr lang="en-US" b="0" i="0">
                <a:solidFill>
                  <a:srgbClr val="374151"/>
                </a:solidFill>
                <a:effectLst/>
                <a:latin typeface="Söhne"/>
              </a:rPr>
              <a:t>There is data to support the following: The vast majority of the billions of people who were able to leave extreme poverty behind in the last decades chose to have fewer children. To limit population growth, what would make more sense than to help girls and women in Africa get into jobs that will help them. This is closely related to Gender Equality. African women are </a:t>
            </a:r>
            <a:r>
              <a:rPr lang="en-US" b="0" i="0">
                <a:solidFill>
                  <a:srgbClr val="333333"/>
                </a:solidFill>
                <a:effectLst/>
                <a:latin typeface="Roboto" panose="02000000000000000000" pitchFamily="2" charset="0"/>
              </a:rPr>
              <a:t>less likely to be employed, earn lower wages, are less likely to be able to influence government policy, and experience high levels of violence. </a:t>
            </a:r>
            <a:r>
              <a:rPr lang="en-US" b="0" i="0">
                <a:solidFill>
                  <a:srgbClr val="374151"/>
                </a:solidFill>
                <a:effectLst/>
                <a:latin typeface="Söhne"/>
              </a:rPr>
              <a:t>Education and job opportunities for African women play a crucial role in changing this situation and thus slowing down population growth. This is what initiated the idea of Africa Agility. </a:t>
            </a:r>
          </a:p>
          <a:p>
            <a:endParaRPr lang="en-US" b="0" i="0">
              <a:solidFill>
                <a:srgbClr val="374151"/>
              </a:solidFill>
              <a:effectLst/>
              <a:latin typeface="Söhne"/>
            </a:endParaRPr>
          </a:p>
          <a:p>
            <a:r>
              <a:rPr lang="en-US" b="0" i="0">
                <a:solidFill>
                  <a:srgbClr val="374151"/>
                </a:solidFill>
                <a:effectLst/>
                <a:latin typeface="Söhne"/>
              </a:rPr>
              <a:t>It was started by Aanu Gopald, CST, with big goals. Cite slide. This example shows again how the SDGs are interrelated. Starting with 'No Poverty,' she thought about what she, as a Scrum trainer, could do: 'Quality Education.' Since she wanted to teach many girls, she couldn't do it alone. She reached out to a group of female CSTs for support and got it (Partnership to the Goals). The investment was limited. Each of us took a 3-hour slot in a training. I had the topic 'Definition of Done.' I prepared, but it wasn't particularly difficult for me because I often talk about it. Each of us was happy to help, as we understood the great impact of this initiative: Tech jobs for women will not only support the women themselves, but also their families, local communities and society as a whole (Decent Work and Economic Growth).</a:t>
            </a:r>
            <a:endParaRPr lang="de-DE"/>
          </a:p>
        </p:txBody>
      </p:sp>
      <p:sp>
        <p:nvSpPr>
          <p:cNvPr id="4" name="Foliennummernplatzhalter 3"/>
          <p:cNvSpPr>
            <a:spLocks noGrp="1"/>
          </p:cNvSpPr>
          <p:nvPr>
            <p:ph type="sldNum" sz="quarter" idx="5"/>
          </p:nvPr>
        </p:nvSpPr>
        <p:spPr/>
        <p:txBody>
          <a:bodyPr/>
          <a:lstStyle/>
          <a:p>
            <a:pPr>
              <a:defRPr/>
            </a:pPr>
            <a:fld id="{61BB3689-D9AE-3F41-9136-17B7D6162965}" type="slidenum">
              <a:rPr lang="de-DE" smtClean="0"/>
              <a:pPr>
                <a:defRPr/>
              </a:pPr>
              <a:t>6</a:t>
            </a:fld>
            <a:endParaRPr lang="de-DE"/>
          </a:p>
        </p:txBody>
      </p:sp>
    </p:spTree>
    <p:extLst>
      <p:ext uri="{BB962C8B-B14F-4D97-AF65-F5344CB8AC3E}">
        <p14:creationId xmlns:p14="http://schemas.microsoft.com/office/powerpoint/2010/main" val="1110650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 1 min</a:t>
            </a:r>
          </a:p>
        </p:txBody>
      </p:sp>
      <p:sp>
        <p:nvSpPr>
          <p:cNvPr id="4" name="Foliennummernplatzhalter 3"/>
          <p:cNvSpPr>
            <a:spLocks noGrp="1"/>
          </p:cNvSpPr>
          <p:nvPr>
            <p:ph type="sldNum" sz="quarter" idx="5"/>
          </p:nvPr>
        </p:nvSpPr>
        <p:spPr/>
        <p:txBody>
          <a:bodyPr/>
          <a:lstStyle/>
          <a:p>
            <a:pPr>
              <a:defRPr/>
            </a:pPr>
            <a:fld id="{61BB3689-D9AE-3F41-9136-17B7D6162965}" type="slidenum">
              <a:rPr lang="de-DE" smtClean="0"/>
              <a:pPr>
                <a:defRPr/>
              </a:pPr>
              <a:t>7</a:t>
            </a:fld>
            <a:endParaRPr lang="de-DE"/>
          </a:p>
        </p:txBody>
      </p:sp>
    </p:spTree>
    <p:extLst>
      <p:ext uri="{BB962C8B-B14F-4D97-AF65-F5344CB8AC3E}">
        <p14:creationId xmlns:p14="http://schemas.microsoft.com/office/powerpoint/2010/main" val="2160369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Paul 3 min</a:t>
            </a:r>
          </a:p>
        </p:txBody>
      </p:sp>
      <p:sp>
        <p:nvSpPr>
          <p:cNvPr id="4" name="Foliennummernplatzhalter 3"/>
          <p:cNvSpPr>
            <a:spLocks noGrp="1"/>
          </p:cNvSpPr>
          <p:nvPr>
            <p:ph type="sldNum" sz="quarter" idx="5"/>
          </p:nvPr>
        </p:nvSpPr>
        <p:spPr/>
        <p:txBody>
          <a:bodyPr/>
          <a:lstStyle/>
          <a:p>
            <a:pPr>
              <a:defRPr/>
            </a:pPr>
            <a:fld id="{61BB3689-D9AE-3F41-9136-17B7D6162965}" type="slidenum">
              <a:rPr lang="de-DE" smtClean="0"/>
              <a:pPr>
                <a:defRPr/>
              </a:pPr>
              <a:t>8</a:t>
            </a:fld>
            <a:endParaRPr lang="de-DE"/>
          </a:p>
        </p:txBody>
      </p:sp>
    </p:spTree>
    <p:extLst>
      <p:ext uri="{BB962C8B-B14F-4D97-AF65-F5344CB8AC3E}">
        <p14:creationId xmlns:p14="http://schemas.microsoft.com/office/powerpoint/2010/main" val="3248355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Paul 60 </a:t>
            </a:r>
            <a:r>
              <a:rPr lang="de-DE" dirty="0" err="1"/>
              <a:t>sek</a:t>
            </a:r>
            <a:endParaRPr lang="de-DE" dirty="0"/>
          </a:p>
          <a:p>
            <a:r>
              <a:rPr lang="de-DE" dirty="0"/>
              <a:t>Team 12 min</a:t>
            </a:r>
          </a:p>
        </p:txBody>
      </p:sp>
      <p:sp>
        <p:nvSpPr>
          <p:cNvPr id="4" name="Foliennummernplatzhalter 3"/>
          <p:cNvSpPr>
            <a:spLocks noGrp="1"/>
          </p:cNvSpPr>
          <p:nvPr>
            <p:ph type="sldNum" sz="quarter" idx="5"/>
          </p:nvPr>
        </p:nvSpPr>
        <p:spPr/>
        <p:txBody>
          <a:bodyPr/>
          <a:lstStyle/>
          <a:p>
            <a:pPr>
              <a:defRPr/>
            </a:pPr>
            <a:fld id="{61BB3689-D9AE-3F41-9136-17B7D6162965}" type="slidenum">
              <a:rPr lang="de-DE" smtClean="0"/>
              <a:pPr>
                <a:defRPr/>
              </a:pPr>
              <a:t>9</a:t>
            </a:fld>
            <a:endParaRPr lang="de-DE"/>
          </a:p>
        </p:txBody>
      </p:sp>
    </p:spTree>
    <p:extLst>
      <p:ext uri="{BB962C8B-B14F-4D97-AF65-F5344CB8AC3E}">
        <p14:creationId xmlns:p14="http://schemas.microsoft.com/office/powerpoint/2010/main" val="20582566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DBA23A7-38A2-EA45-A440-971886EB0AE6}"/>
              </a:ext>
            </a:extLst>
          </p:cNvPr>
          <p:cNvSpPr/>
          <p:nvPr userDrawn="1"/>
        </p:nvSpPr>
        <p:spPr>
          <a:xfrm>
            <a:off x="6113721" y="0"/>
            <a:ext cx="61137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8">
            <a:extLst>
              <a:ext uri="{FF2B5EF4-FFF2-40B4-BE49-F238E27FC236}">
                <a16:creationId xmlns:a16="http://schemas.microsoft.com/office/drawing/2014/main" id="{5A28D2BD-EFCC-E645-ADF8-D1ED2E37576C}"/>
              </a:ext>
            </a:extLst>
          </p:cNvPr>
          <p:cNvSpPr>
            <a:spLocks noGrp="1"/>
          </p:cNvSpPr>
          <p:nvPr>
            <p:ph type="body" sz="quarter" idx="10"/>
          </p:nvPr>
        </p:nvSpPr>
        <p:spPr>
          <a:xfrm>
            <a:off x="6603328" y="2813783"/>
            <a:ext cx="4895849" cy="1683678"/>
          </a:xfrm>
          <a:prstGeom prst="rect">
            <a:avLst/>
          </a:prstGeom>
        </p:spPr>
        <p:txBody>
          <a:bodyPr/>
          <a:lstStyle>
            <a:lvl1pPr>
              <a:defRPr>
                <a:solidFill>
                  <a:schemeClr val="accent4"/>
                </a:solidFill>
              </a:defRPr>
            </a:lvl1pPr>
          </a:lstStyle>
          <a:p>
            <a:pPr lvl="0"/>
            <a:r>
              <a:rPr lang="de-DE" dirty="0"/>
              <a:t>Mastertextformat bearbeiten</a:t>
            </a:r>
          </a:p>
        </p:txBody>
      </p:sp>
      <p:sp>
        <p:nvSpPr>
          <p:cNvPr id="11" name="Textplatzhalter 10">
            <a:extLst>
              <a:ext uri="{FF2B5EF4-FFF2-40B4-BE49-F238E27FC236}">
                <a16:creationId xmlns:a16="http://schemas.microsoft.com/office/drawing/2014/main" id="{E1D3454E-3A26-A447-B5C2-102DFEA3A2A8}"/>
              </a:ext>
            </a:extLst>
          </p:cNvPr>
          <p:cNvSpPr>
            <a:spLocks noGrp="1"/>
          </p:cNvSpPr>
          <p:nvPr>
            <p:ph type="body" sz="quarter" idx="11"/>
          </p:nvPr>
        </p:nvSpPr>
        <p:spPr>
          <a:xfrm>
            <a:off x="6600825" y="908050"/>
            <a:ext cx="4895850" cy="1296988"/>
          </a:xfrm>
          <a:prstGeom prst="rect">
            <a:avLst/>
          </a:prstGeom>
        </p:spPr>
        <p:txBody>
          <a:bodyPr/>
          <a:lstStyle>
            <a:lvl1pPr>
              <a:defRPr sz="4800" b="0" i="0">
                <a:solidFill>
                  <a:schemeClr val="bg1"/>
                </a:solidFill>
                <a:latin typeface="Brandon Text Medium" panose="020B0503020203060203" pitchFamily="34" charset="0"/>
              </a:defRPr>
            </a:lvl1pPr>
            <a:lvl2pPr>
              <a:defRPr sz="4800" b="0" i="0">
                <a:latin typeface="Brandon Text Medium" panose="020B0503020203060203" pitchFamily="34" charset="0"/>
              </a:defRPr>
            </a:lvl2pPr>
            <a:lvl3pPr>
              <a:defRPr sz="4800" b="0" i="0">
                <a:latin typeface="Brandon Text Medium" panose="020B0503020203060203" pitchFamily="34" charset="0"/>
              </a:defRPr>
            </a:lvl3pPr>
            <a:lvl4pPr>
              <a:defRPr sz="4800" b="0" i="0">
                <a:latin typeface="Brandon Text Medium" panose="020B0503020203060203" pitchFamily="34" charset="0"/>
              </a:defRPr>
            </a:lvl4pPr>
            <a:lvl5pPr>
              <a:defRPr sz="4800" b="0" i="0">
                <a:latin typeface="Brandon Text Medium" panose="020B0503020203060203" pitchFamily="34" charset="0"/>
              </a:defRPr>
            </a:lvl5pPr>
          </a:lstStyle>
          <a:p>
            <a:pPr lvl="0"/>
            <a:r>
              <a:rPr lang="de-DE"/>
              <a:t>Mastertextformat bearbeiten</a:t>
            </a:r>
          </a:p>
        </p:txBody>
      </p:sp>
      <p:pic>
        <p:nvPicPr>
          <p:cNvPr id="2" name="Grafik 1" descr="Ein Bild, das Text enthält.&#10;&#10;Automatisch generierte Beschreibung">
            <a:extLst>
              <a:ext uri="{FF2B5EF4-FFF2-40B4-BE49-F238E27FC236}">
                <a16:creationId xmlns:a16="http://schemas.microsoft.com/office/drawing/2014/main" id="{9C802596-08AD-2345-89BB-35F76515AA14}"/>
              </a:ext>
            </a:extLst>
          </p:cNvPr>
          <p:cNvPicPr>
            <a:picLocks noChangeAspect="1"/>
          </p:cNvPicPr>
          <p:nvPr userDrawn="1"/>
        </p:nvPicPr>
        <p:blipFill>
          <a:blip r:embed="rId2"/>
          <a:stretch>
            <a:fillRect/>
          </a:stretch>
        </p:blipFill>
        <p:spPr>
          <a:xfrm>
            <a:off x="9146410" y="5969829"/>
            <a:ext cx="2845610" cy="654490"/>
          </a:xfrm>
          <a:prstGeom prst="rect">
            <a:avLst/>
          </a:prstGeom>
        </p:spPr>
      </p:pic>
    </p:spTree>
    <p:extLst>
      <p:ext uri="{BB962C8B-B14F-4D97-AF65-F5344CB8AC3E}">
        <p14:creationId xmlns:p14="http://schemas.microsoft.com/office/powerpoint/2010/main" val="35440091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 white and grey leaf">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A258A20B-9B30-E64A-94EF-2984FB123775}"/>
              </a:ext>
            </a:extLst>
          </p:cNvPr>
          <p:cNvGrpSpPr/>
          <p:nvPr userDrawn="1"/>
        </p:nvGrpSpPr>
        <p:grpSpPr>
          <a:xfrm>
            <a:off x="6312024" y="1298712"/>
            <a:ext cx="5531108" cy="4893743"/>
            <a:chOff x="6312024" y="1298712"/>
            <a:chExt cx="5531108" cy="4893743"/>
          </a:xfrm>
        </p:grpSpPr>
        <p:sp>
          <p:nvSpPr>
            <p:cNvPr id="2" name="Abgerundetes Rechteck 1">
              <a:extLst>
                <a:ext uri="{FF2B5EF4-FFF2-40B4-BE49-F238E27FC236}">
                  <a16:creationId xmlns:a16="http://schemas.microsoft.com/office/drawing/2014/main" id="{A57786A0-3BEF-FF4F-83D3-7F0D6DECE031}"/>
                </a:ext>
              </a:extLst>
            </p:cNvPr>
            <p:cNvSpPr/>
            <p:nvPr userDrawn="1"/>
          </p:nvSpPr>
          <p:spPr>
            <a:xfrm>
              <a:off x="6312024" y="1298712"/>
              <a:ext cx="5531108" cy="4893743"/>
            </a:xfrm>
            <a:prstGeom prst="roundRect">
              <a:avLst>
                <a:gd name="adj" fmla="val 36390"/>
              </a:avLst>
            </a:prstGeom>
            <a:solidFill>
              <a:srgbClr val="2A4156"/>
            </a:solidFill>
            <a:ln>
              <a:solidFill>
                <a:srgbClr val="2A41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07DCCA4-03B1-1D4B-800C-D268EF0716A5}"/>
                </a:ext>
              </a:extLst>
            </p:cNvPr>
            <p:cNvSpPr/>
            <p:nvPr userDrawn="1"/>
          </p:nvSpPr>
          <p:spPr>
            <a:xfrm>
              <a:off x="6312024" y="4509120"/>
              <a:ext cx="2016224" cy="1683335"/>
            </a:xfrm>
            <a:prstGeom prst="rect">
              <a:avLst/>
            </a:prstGeom>
            <a:solidFill>
              <a:srgbClr val="2A4156"/>
            </a:solidFill>
            <a:ln>
              <a:solidFill>
                <a:srgbClr val="2A41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2" name="Rechteck 11">
            <a:extLst>
              <a:ext uri="{FF2B5EF4-FFF2-40B4-BE49-F238E27FC236}">
                <a16:creationId xmlns:a16="http://schemas.microsoft.com/office/drawing/2014/main" id="{F798014A-1CF0-4367-9D31-62FFBED13678}"/>
              </a:ext>
            </a:extLst>
          </p:cNvPr>
          <p:cNvSpPr/>
          <p:nvPr userDrawn="1"/>
        </p:nvSpPr>
        <p:spPr>
          <a:xfrm>
            <a:off x="0" y="0"/>
            <a:ext cx="12192000" cy="79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de-DE" b="0" i="0">
              <a:ln>
                <a:solidFill>
                  <a:schemeClr val="bg1"/>
                </a:solidFill>
              </a:ln>
              <a:solidFill>
                <a:schemeClr val="bg1"/>
              </a:solidFill>
              <a:latin typeface="Brandon Text Regular" panose="020B0503020203060203" pitchFamily="34" charset="0"/>
            </a:endParaRPr>
          </a:p>
        </p:txBody>
      </p:sp>
      <p:sp>
        <p:nvSpPr>
          <p:cNvPr id="6" name="Textplatzhalter 2">
            <a:extLst>
              <a:ext uri="{FF2B5EF4-FFF2-40B4-BE49-F238E27FC236}">
                <a16:creationId xmlns:a16="http://schemas.microsoft.com/office/drawing/2014/main" id="{2B820790-2D95-4576-99E6-3DE9CB7355DF}"/>
              </a:ext>
            </a:extLst>
          </p:cNvPr>
          <p:cNvSpPr>
            <a:spLocks noGrp="1"/>
          </p:cNvSpPr>
          <p:nvPr userDrawn="1">
            <p:ph idx="1"/>
          </p:nvPr>
        </p:nvSpPr>
        <p:spPr>
          <a:xfrm>
            <a:off x="359999" y="1916831"/>
            <a:ext cx="5531107" cy="3744417"/>
          </a:xfrm>
          <a:prstGeom prst="rect">
            <a:avLst/>
          </a:prstGeom>
        </p:spPr>
        <p:txBody>
          <a:bodyPr vert="horz" lIns="91440" tIns="45720" rIns="91440" bIns="45720" rtlCol="0">
            <a:noAutofit/>
          </a:bodyPr>
          <a:lstStyle>
            <a:lvl1pPr>
              <a:buClr>
                <a:srgbClr val="00DC69"/>
              </a:buClr>
              <a:defRPr sz="20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1pPr>
            <a:lvl2pPr>
              <a:buClr>
                <a:srgbClr val="00DC69"/>
              </a:buClr>
              <a:buFont typeface="Arial" panose="020B0604020202020204" pitchFamily="34" charset="0"/>
              <a:buChar char="•"/>
              <a:defRPr sz="20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2pPr>
            <a:lvl3pPr>
              <a:buClr>
                <a:schemeClr val="accent2"/>
              </a:buClr>
              <a:buFont typeface="Arial" panose="020B0604020202020204" pitchFamily="34" charset="0"/>
              <a:buChar char="•"/>
              <a:defRPr sz="20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3pPr>
            <a:lvl4pPr>
              <a:buClr>
                <a:srgbClr val="00DC69"/>
              </a:buClr>
              <a:buFont typeface="Arial" panose="020B0604020202020204" pitchFamily="34" charset="0"/>
              <a:buChar char="•"/>
              <a:defRPr sz="20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4pPr>
            <a:lvl5pPr>
              <a:buClr>
                <a:srgbClr val="008EE6"/>
              </a:buClr>
              <a:buFont typeface="Arial" panose="020B0604020202020204" pitchFamily="34" charset="0"/>
              <a:buChar char="•"/>
              <a:defRPr sz="24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p:txBody>
      </p:sp>
      <p:sp>
        <p:nvSpPr>
          <p:cNvPr id="11" name="Textfeld 10">
            <a:extLst>
              <a:ext uri="{FF2B5EF4-FFF2-40B4-BE49-F238E27FC236}">
                <a16:creationId xmlns:a16="http://schemas.microsoft.com/office/drawing/2014/main" id="{1C9D62C2-2138-4B70-8914-1CAC405E43C7}"/>
              </a:ext>
            </a:extLst>
          </p:cNvPr>
          <p:cNvSpPr txBox="1"/>
          <p:nvPr userDrawn="1"/>
        </p:nvSpPr>
        <p:spPr>
          <a:xfrm>
            <a:off x="1016875" y="837047"/>
            <a:ext cx="236483" cy="461665"/>
          </a:xfrm>
          <a:prstGeom prst="rect">
            <a:avLst/>
          </a:prstGeom>
          <a:noFill/>
        </p:spPr>
        <p:txBody>
          <a:bodyPr wrap="square" rtlCol="0">
            <a:spAutoFit/>
          </a:bodyPr>
          <a:lstStyle/>
          <a:p>
            <a:endParaRPr lang="de-DE" sz="2400" b="0" i="0">
              <a:latin typeface="Brandon Text Regular" panose="020B0503020203060203" pitchFamily="34" charset="0"/>
            </a:endParaRPr>
          </a:p>
        </p:txBody>
      </p:sp>
      <p:sp>
        <p:nvSpPr>
          <p:cNvPr id="16" name="Title 8">
            <a:extLst>
              <a:ext uri="{FF2B5EF4-FFF2-40B4-BE49-F238E27FC236}">
                <a16:creationId xmlns:a16="http://schemas.microsoft.com/office/drawing/2014/main" id="{F68D7C5E-0416-7F45-A988-73E6BC4ACAD9}"/>
              </a:ext>
            </a:extLst>
          </p:cNvPr>
          <p:cNvSpPr>
            <a:spLocks noGrp="1"/>
          </p:cNvSpPr>
          <p:nvPr userDrawn="1">
            <p:ph type="title"/>
          </p:nvPr>
        </p:nvSpPr>
        <p:spPr>
          <a:xfrm>
            <a:off x="0" y="204647"/>
            <a:ext cx="12192000" cy="483274"/>
          </a:xfrm>
          <a:prstGeom prst="rect">
            <a:avLst/>
          </a:prstGeom>
          <a:noFill/>
        </p:spPr>
        <p:txBody>
          <a:bodyPr wrap="square" lIns="450000" rIns="90000">
            <a:spAutoFit/>
          </a:bodyPr>
          <a:lstStyle>
            <a:lvl1pPr>
              <a:defRPr sz="2800" b="0" i="0" cap="none" baseline="0">
                <a:solidFill>
                  <a:srgbClr val="2A4156"/>
                </a:solidFill>
                <a:latin typeface="Brandon Text Medium" panose="020B0503020203060203" pitchFamily="34" charset="0"/>
                <a:ea typeface="Brandon Text Medium" panose="020B0503020203060203" pitchFamily="34" charset="0"/>
              </a:defRPr>
            </a:lvl1pPr>
          </a:lstStyle>
          <a:p>
            <a:r>
              <a:rPr lang="de-DE"/>
              <a:t>Mastertitelformat bearbeiten</a:t>
            </a:r>
            <a:endParaRPr lang="de-DE" dirty="0"/>
          </a:p>
        </p:txBody>
      </p:sp>
      <p:sp>
        <p:nvSpPr>
          <p:cNvPr id="8" name="Textplatzhalter 2">
            <a:extLst>
              <a:ext uri="{FF2B5EF4-FFF2-40B4-BE49-F238E27FC236}">
                <a16:creationId xmlns:a16="http://schemas.microsoft.com/office/drawing/2014/main" id="{031866BD-998C-3340-A644-FEFDCEE9C291}"/>
              </a:ext>
            </a:extLst>
          </p:cNvPr>
          <p:cNvSpPr>
            <a:spLocks noGrp="1"/>
          </p:cNvSpPr>
          <p:nvPr userDrawn="1">
            <p:ph idx="12"/>
          </p:nvPr>
        </p:nvSpPr>
        <p:spPr>
          <a:xfrm>
            <a:off x="7176120" y="1916831"/>
            <a:ext cx="3816424" cy="3744417"/>
          </a:xfrm>
          <a:prstGeom prst="rect">
            <a:avLst/>
          </a:prstGeom>
        </p:spPr>
        <p:txBody>
          <a:bodyPr vert="horz" lIns="91440" tIns="45720" rIns="91440" bIns="45720" rtlCol="0">
            <a:noAutofit/>
          </a:bodyPr>
          <a:lstStyle>
            <a:lvl1pPr>
              <a:buClr>
                <a:srgbClr val="00DC69"/>
              </a:buCl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1pPr>
            <a:lvl2pPr>
              <a:buClr>
                <a:schemeClr val="accent2"/>
              </a:buClr>
              <a:buFont typeface="Arial" panose="020B0604020202020204" pitchFamily="34" charset="0"/>
              <a:buChar cha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2pPr>
            <a:lvl3pPr>
              <a:buClr>
                <a:srgbClr val="00DC69"/>
              </a:buClr>
              <a:buFont typeface="Arial" panose="020B0604020202020204" pitchFamily="34" charset="0"/>
              <a:buChar cha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3pPr>
            <a:lvl4pPr>
              <a:buClr>
                <a:srgbClr val="00DC69"/>
              </a:buClr>
              <a:buFont typeface="Arial" panose="020B0604020202020204" pitchFamily="34" charset="0"/>
              <a:buChar cha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4pPr>
            <a:lvl5pPr>
              <a:buClr>
                <a:srgbClr val="008EE6"/>
              </a:buClr>
              <a:buFont typeface="Arial" panose="020B0604020202020204" pitchFamily="34" charset="0"/>
              <a:buChar char="•"/>
              <a:defRPr sz="24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p:txBody>
      </p:sp>
      <p:sp>
        <p:nvSpPr>
          <p:cNvPr id="13" name="Fußzeilenplatzhalter 6">
            <a:extLst>
              <a:ext uri="{FF2B5EF4-FFF2-40B4-BE49-F238E27FC236}">
                <a16:creationId xmlns:a16="http://schemas.microsoft.com/office/drawing/2014/main" id="{D9E185E3-F6F5-7C48-9174-FF42BC577046}"/>
              </a:ext>
            </a:extLst>
          </p:cNvPr>
          <p:cNvSpPr>
            <a:spLocks noGrp="1"/>
          </p:cNvSpPr>
          <p:nvPr>
            <p:ph type="ftr" sz="quarter" idx="10"/>
          </p:nvPr>
        </p:nvSpPr>
        <p:spPr>
          <a:xfrm>
            <a:off x="360000" y="6554689"/>
            <a:ext cx="4114800" cy="303307"/>
          </a:xfrm>
          <a:prstGeom prst="rect">
            <a:avLst/>
          </a:prstGeom>
        </p:spPr>
        <p:txBody>
          <a:bodyPr/>
          <a:lstStyle>
            <a:lvl1pPr>
              <a:defRPr sz="1000" b="0" i="0">
                <a:latin typeface="Brandon Text Regular" panose="020B0503020203060203" pitchFamily="34" charset="0"/>
              </a:defRPr>
            </a:lvl1pPr>
          </a:lstStyle>
          <a:p>
            <a:r>
              <a:rPr lang="de-DE"/>
              <a:t>© </a:t>
            </a:r>
            <a:r>
              <a:rPr lang="de-DE" err="1"/>
              <a:t>improuv</a:t>
            </a:r>
            <a:r>
              <a:rPr lang="de-DE"/>
              <a:t> GmbH </a:t>
            </a:r>
            <a:fld id="{032F7522-69D3-E24C-BA24-0259DD40756D}" type="datetimeyyyy">
              <a:rPr lang="de-DE" smtClean="0"/>
              <a:pPr/>
              <a:t>2023</a:t>
            </a:fld>
            <a:endParaRPr lang="de-DE"/>
          </a:p>
        </p:txBody>
      </p:sp>
      <p:sp>
        <p:nvSpPr>
          <p:cNvPr id="14" name="Foliennummernplatzhalter 16">
            <a:extLst>
              <a:ext uri="{FF2B5EF4-FFF2-40B4-BE49-F238E27FC236}">
                <a16:creationId xmlns:a16="http://schemas.microsoft.com/office/drawing/2014/main" id="{93147069-85D5-FF48-A047-41772CF436E3}"/>
              </a:ext>
            </a:extLst>
          </p:cNvPr>
          <p:cNvSpPr>
            <a:spLocks noGrp="1"/>
          </p:cNvSpPr>
          <p:nvPr>
            <p:ph type="sldNum" sz="quarter" idx="11"/>
          </p:nvPr>
        </p:nvSpPr>
        <p:spPr>
          <a:xfrm>
            <a:off x="5846103" y="6554691"/>
            <a:ext cx="499794" cy="303309"/>
          </a:xfrm>
          <a:prstGeom prst="rect">
            <a:avLst/>
          </a:prstGeom>
        </p:spPr>
        <p:txBody>
          <a:bodyPr/>
          <a:lstStyle>
            <a:lvl1pPr>
              <a:defRPr sz="1000" b="0" i="0">
                <a:latin typeface="Brandon Text Regular" panose="020B0503020203060203" pitchFamily="34" charset="0"/>
              </a:defRPr>
            </a:lvl1pPr>
          </a:lstStyle>
          <a:p>
            <a:fld id="{0F9F4C4A-E858-4CF1-B83D-6A77430CCEEA}" type="slidenum">
              <a:rPr lang="de-DE" smtClean="0"/>
              <a:pPr/>
              <a:t>‹Nr.›</a:t>
            </a:fld>
            <a:endParaRPr lang="de-DE"/>
          </a:p>
        </p:txBody>
      </p:sp>
      <p:pic>
        <p:nvPicPr>
          <p:cNvPr id="4" name="Grafik 3" descr="Ein Bild, das Text enthält.&#10;&#10;Automatisch generierte Beschreibung">
            <a:extLst>
              <a:ext uri="{FF2B5EF4-FFF2-40B4-BE49-F238E27FC236}">
                <a16:creationId xmlns:a16="http://schemas.microsoft.com/office/drawing/2014/main" id="{21F35CEA-B3D3-DEEC-0E62-AE111BDA847C}"/>
              </a:ext>
            </a:extLst>
          </p:cNvPr>
          <p:cNvPicPr>
            <a:picLocks noChangeAspect="1"/>
          </p:cNvPicPr>
          <p:nvPr userDrawn="1"/>
        </p:nvPicPr>
        <p:blipFill>
          <a:blip r:embed="rId2"/>
          <a:stretch>
            <a:fillRect/>
          </a:stretch>
        </p:blipFill>
        <p:spPr>
          <a:xfrm>
            <a:off x="10431056" y="6425569"/>
            <a:ext cx="1400944" cy="322217"/>
          </a:xfrm>
          <a:prstGeom prst="rect">
            <a:avLst/>
          </a:prstGeom>
        </p:spPr>
      </p:pic>
    </p:spTree>
    <p:extLst>
      <p:ext uri="{BB962C8B-B14F-4D97-AF65-F5344CB8AC3E}">
        <p14:creationId xmlns:p14="http://schemas.microsoft.com/office/powerpoint/2010/main" val="517671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 white and grey leaves">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A258A20B-9B30-E64A-94EF-2984FB123775}"/>
              </a:ext>
            </a:extLst>
          </p:cNvPr>
          <p:cNvGrpSpPr/>
          <p:nvPr userDrawn="1"/>
        </p:nvGrpSpPr>
        <p:grpSpPr>
          <a:xfrm>
            <a:off x="6312024" y="1298712"/>
            <a:ext cx="5531108" cy="4893743"/>
            <a:chOff x="6312024" y="1298712"/>
            <a:chExt cx="5531108" cy="4893743"/>
          </a:xfrm>
        </p:grpSpPr>
        <p:sp>
          <p:nvSpPr>
            <p:cNvPr id="2" name="Abgerundetes Rechteck 1">
              <a:extLst>
                <a:ext uri="{FF2B5EF4-FFF2-40B4-BE49-F238E27FC236}">
                  <a16:creationId xmlns:a16="http://schemas.microsoft.com/office/drawing/2014/main" id="{A57786A0-3BEF-FF4F-83D3-7F0D6DECE031}"/>
                </a:ext>
              </a:extLst>
            </p:cNvPr>
            <p:cNvSpPr/>
            <p:nvPr userDrawn="1"/>
          </p:nvSpPr>
          <p:spPr>
            <a:xfrm>
              <a:off x="6312024" y="1298712"/>
              <a:ext cx="5531108" cy="4893743"/>
            </a:xfrm>
            <a:prstGeom prst="roundRect">
              <a:avLst>
                <a:gd name="adj" fmla="val 36390"/>
              </a:avLst>
            </a:prstGeom>
            <a:solidFill>
              <a:srgbClr val="2A4156"/>
            </a:solidFill>
            <a:ln>
              <a:solidFill>
                <a:srgbClr val="2A41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07DCCA4-03B1-1D4B-800C-D268EF0716A5}"/>
                </a:ext>
              </a:extLst>
            </p:cNvPr>
            <p:cNvSpPr/>
            <p:nvPr userDrawn="1"/>
          </p:nvSpPr>
          <p:spPr>
            <a:xfrm>
              <a:off x="6312024" y="4509120"/>
              <a:ext cx="2016224" cy="1683335"/>
            </a:xfrm>
            <a:prstGeom prst="rect">
              <a:avLst/>
            </a:prstGeom>
            <a:solidFill>
              <a:srgbClr val="2A4156"/>
            </a:solidFill>
            <a:ln>
              <a:solidFill>
                <a:srgbClr val="2A41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2" name="Rechteck 11">
            <a:extLst>
              <a:ext uri="{FF2B5EF4-FFF2-40B4-BE49-F238E27FC236}">
                <a16:creationId xmlns:a16="http://schemas.microsoft.com/office/drawing/2014/main" id="{F798014A-1CF0-4367-9D31-62FFBED13678}"/>
              </a:ext>
            </a:extLst>
          </p:cNvPr>
          <p:cNvSpPr/>
          <p:nvPr userDrawn="1"/>
        </p:nvSpPr>
        <p:spPr>
          <a:xfrm>
            <a:off x="0" y="0"/>
            <a:ext cx="12192000" cy="79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de-DE" b="0" i="0">
              <a:ln>
                <a:solidFill>
                  <a:schemeClr val="bg1"/>
                </a:solidFill>
              </a:ln>
              <a:solidFill>
                <a:schemeClr val="bg1"/>
              </a:solidFill>
              <a:latin typeface="Brandon Text Regular" panose="020B0503020203060203" pitchFamily="34" charset="0"/>
            </a:endParaRPr>
          </a:p>
        </p:txBody>
      </p:sp>
      <p:sp>
        <p:nvSpPr>
          <p:cNvPr id="11" name="Textfeld 10">
            <a:extLst>
              <a:ext uri="{FF2B5EF4-FFF2-40B4-BE49-F238E27FC236}">
                <a16:creationId xmlns:a16="http://schemas.microsoft.com/office/drawing/2014/main" id="{1C9D62C2-2138-4B70-8914-1CAC405E43C7}"/>
              </a:ext>
            </a:extLst>
          </p:cNvPr>
          <p:cNvSpPr txBox="1"/>
          <p:nvPr userDrawn="1"/>
        </p:nvSpPr>
        <p:spPr>
          <a:xfrm>
            <a:off x="1016875" y="837047"/>
            <a:ext cx="236483" cy="461665"/>
          </a:xfrm>
          <a:prstGeom prst="rect">
            <a:avLst/>
          </a:prstGeom>
          <a:noFill/>
        </p:spPr>
        <p:txBody>
          <a:bodyPr wrap="square" rtlCol="0">
            <a:spAutoFit/>
          </a:bodyPr>
          <a:lstStyle/>
          <a:p>
            <a:endParaRPr lang="de-DE" sz="2400" b="0" i="0">
              <a:latin typeface="Brandon Text Regular" panose="020B0503020203060203" pitchFamily="34" charset="0"/>
            </a:endParaRPr>
          </a:p>
        </p:txBody>
      </p:sp>
      <p:sp>
        <p:nvSpPr>
          <p:cNvPr id="16" name="Title 8">
            <a:extLst>
              <a:ext uri="{FF2B5EF4-FFF2-40B4-BE49-F238E27FC236}">
                <a16:creationId xmlns:a16="http://schemas.microsoft.com/office/drawing/2014/main" id="{F68D7C5E-0416-7F45-A988-73E6BC4ACAD9}"/>
              </a:ext>
            </a:extLst>
          </p:cNvPr>
          <p:cNvSpPr>
            <a:spLocks noGrp="1"/>
          </p:cNvSpPr>
          <p:nvPr userDrawn="1">
            <p:ph type="title"/>
          </p:nvPr>
        </p:nvSpPr>
        <p:spPr>
          <a:xfrm>
            <a:off x="0" y="204647"/>
            <a:ext cx="12192000" cy="483274"/>
          </a:xfrm>
          <a:prstGeom prst="rect">
            <a:avLst/>
          </a:prstGeom>
          <a:noFill/>
        </p:spPr>
        <p:txBody>
          <a:bodyPr wrap="square" lIns="450000" rIns="90000">
            <a:spAutoFit/>
          </a:bodyPr>
          <a:lstStyle>
            <a:lvl1pPr>
              <a:defRPr sz="2800" b="0" i="0" cap="none" baseline="0">
                <a:solidFill>
                  <a:srgbClr val="2A4156"/>
                </a:solidFill>
                <a:latin typeface="Brandon Text Medium" panose="020B0503020203060203" pitchFamily="34" charset="0"/>
                <a:ea typeface="Brandon Text Medium" panose="020B0503020203060203" pitchFamily="34" charset="0"/>
              </a:defRPr>
            </a:lvl1pPr>
          </a:lstStyle>
          <a:p>
            <a:r>
              <a:rPr lang="de-DE"/>
              <a:t>Mastertitelformat bearbeiten</a:t>
            </a:r>
            <a:endParaRPr lang="de-DE" dirty="0"/>
          </a:p>
        </p:txBody>
      </p:sp>
      <p:sp>
        <p:nvSpPr>
          <p:cNvPr id="8" name="Textplatzhalter 2">
            <a:extLst>
              <a:ext uri="{FF2B5EF4-FFF2-40B4-BE49-F238E27FC236}">
                <a16:creationId xmlns:a16="http://schemas.microsoft.com/office/drawing/2014/main" id="{031866BD-998C-3340-A644-FEFDCEE9C291}"/>
              </a:ext>
            </a:extLst>
          </p:cNvPr>
          <p:cNvSpPr>
            <a:spLocks noGrp="1"/>
          </p:cNvSpPr>
          <p:nvPr userDrawn="1">
            <p:ph idx="12"/>
          </p:nvPr>
        </p:nvSpPr>
        <p:spPr>
          <a:xfrm>
            <a:off x="7176120" y="1916831"/>
            <a:ext cx="3816424" cy="3744417"/>
          </a:xfrm>
          <a:prstGeom prst="rect">
            <a:avLst/>
          </a:prstGeom>
        </p:spPr>
        <p:txBody>
          <a:bodyPr vert="horz" lIns="91440" tIns="45720" rIns="91440" bIns="45720" rtlCol="0">
            <a:noAutofit/>
          </a:bodyPr>
          <a:lstStyle>
            <a:lvl1pPr>
              <a:buClr>
                <a:srgbClr val="00DC69"/>
              </a:buCl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1pPr>
            <a:lvl2pPr>
              <a:buClr>
                <a:srgbClr val="00DC69"/>
              </a:buClr>
              <a:buFont typeface="Arial" panose="020B0604020202020204" pitchFamily="34" charset="0"/>
              <a:buChar cha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2pPr>
            <a:lvl3pPr>
              <a:buClr>
                <a:srgbClr val="00DC69"/>
              </a:buClr>
              <a:buFont typeface="Arial" panose="020B0604020202020204" pitchFamily="34" charset="0"/>
              <a:buChar cha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3pPr>
            <a:lvl4pPr>
              <a:buClr>
                <a:schemeClr val="accent2"/>
              </a:buClr>
              <a:buFont typeface="Arial" panose="020B0604020202020204" pitchFamily="34" charset="0"/>
              <a:buChar cha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4pPr>
            <a:lvl5pPr>
              <a:buClr>
                <a:srgbClr val="008EE6"/>
              </a:buClr>
              <a:buFont typeface="Arial" panose="020B0604020202020204" pitchFamily="34" charset="0"/>
              <a:buChar char="•"/>
              <a:defRPr sz="24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p:txBody>
      </p:sp>
      <p:sp>
        <p:nvSpPr>
          <p:cNvPr id="13" name="Fußzeilenplatzhalter 6">
            <a:extLst>
              <a:ext uri="{FF2B5EF4-FFF2-40B4-BE49-F238E27FC236}">
                <a16:creationId xmlns:a16="http://schemas.microsoft.com/office/drawing/2014/main" id="{2A545376-9A50-4B48-BB79-491B63B2DEEE}"/>
              </a:ext>
            </a:extLst>
          </p:cNvPr>
          <p:cNvSpPr>
            <a:spLocks noGrp="1"/>
          </p:cNvSpPr>
          <p:nvPr>
            <p:ph type="ftr" sz="quarter" idx="10"/>
          </p:nvPr>
        </p:nvSpPr>
        <p:spPr>
          <a:xfrm>
            <a:off x="360000" y="6554689"/>
            <a:ext cx="4114800" cy="303307"/>
          </a:xfrm>
          <a:prstGeom prst="rect">
            <a:avLst/>
          </a:prstGeom>
        </p:spPr>
        <p:txBody>
          <a:bodyPr/>
          <a:lstStyle>
            <a:lvl1pPr>
              <a:defRPr sz="1000" b="0" i="0">
                <a:latin typeface="Brandon Text Regular" panose="020B0503020203060203" pitchFamily="34" charset="0"/>
              </a:defRPr>
            </a:lvl1pPr>
          </a:lstStyle>
          <a:p>
            <a:r>
              <a:rPr lang="de-DE"/>
              <a:t>© </a:t>
            </a:r>
            <a:r>
              <a:rPr lang="de-DE" err="1"/>
              <a:t>improuv</a:t>
            </a:r>
            <a:r>
              <a:rPr lang="de-DE"/>
              <a:t> GmbH </a:t>
            </a:r>
            <a:fld id="{032F7522-69D3-E24C-BA24-0259DD40756D}" type="datetimeyyyy">
              <a:rPr lang="de-DE" smtClean="0"/>
              <a:pPr/>
              <a:t>2023</a:t>
            </a:fld>
            <a:endParaRPr lang="de-DE"/>
          </a:p>
        </p:txBody>
      </p:sp>
      <p:sp>
        <p:nvSpPr>
          <p:cNvPr id="14" name="Foliennummernplatzhalter 16">
            <a:extLst>
              <a:ext uri="{FF2B5EF4-FFF2-40B4-BE49-F238E27FC236}">
                <a16:creationId xmlns:a16="http://schemas.microsoft.com/office/drawing/2014/main" id="{D5970BB8-E05D-B041-AC80-9F540FAEF82F}"/>
              </a:ext>
            </a:extLst>
          </p:cNvPr>
          <p:cNvSpPr>
            <a:spLocks noGrp="1"/>
          </p:cNvSpPr>
          <p:nvPr>
            <p:ph type="sldNum" sz="quarter" idx="11"/>
          </p:nvPr>
        </p:nvSpPr>
        <p:spPr>
          <a:xfrm>
            <a:off x="5846103" y="6554691"/>
            <a:ext cx="499794" cy="303309"/>
          </a:xfrm>
          <a:prstGeom prst="rect">
            <a:avLst/>
          </a:prstGeom>
        </p:spPr>
        <p:txBody>
          <a:bodyPr/>
          <a:lstStyle>
            <a:lvl1pPr>
              <a:defRPr sz="1000" b="0" i="0">
                <a:latin typeface="Brandon Text Regular" panose="020B0503020203060203" pitchFamily="34" charset="0"/>
              </a:defRPr>
            </a:lvl1pPr>
          </a:lstStyle>
          <a:p>
            <a:fld id="{0F9F4C4A-E858-4CF1-B83D-6A77430CCEEA}" type="slidenum">
              <a:rPr lang="de-DE" smtClean="0"/>
              <a:pPr/>
              <a:t>‹Nr.›</a:t>
            </a:fld>
            <a:endParaRPr lang="de-DE"/>
          </a:p>
        </p:txBody>
      </p:sp>
      <p:grpSp>
        <p:nvGrpSpPr>
          <p:cNvPr id="18" name="Gruppieren 17">
            <a:extLst>
              <a:ext uri="{FF2B5EF4-FFF2-40B4-BE49-F238E27FC236}">
                <a16:creationId xmlns:a16="http://schemas.microsoft.com/office/drawing/2014/main" id="{7F4FD022-D2DD-6A49-9A5F-88D41CC5A5DE}"/>
              </a:ext>
            </a:extLst>
          </p:cNvPr>
          <p:cNvGrpSpPr/>
          <p:nvPr userDrawn="1"/>
        </p:nvGrpSpPr>
        <p:grpSpPr>
          <a:xfrm>
            <a:off x="348868" y="1298712"/>
            <a:ext cx="5531108" cy="4893743"/>
            <a:chOff x="6312024" y="1298712"/>
            <a:chExt cx="5531108" cy="4893743"/>
          </a:xfrm>
        </p:grpSpPr>
        <p:sp>
          <p:nvSpPr>
            <p:cNvPr id="19" name="Abgerundetes Rechteck 18">
              <a:extLst>
                <a:ext uri="{FF2B5EF4-FFF2-40B4-BE49-F238E27FC236}">
                  <a16:creationId xmlns:a16="http://schemas.microsoft.com/office/drawing/2014/main" id="{028A7CBC-5B5C-7642-9D28-4DBFD457FD34}"/>
                </a:ext>
              </a:extLst>
            </p:cNvPr>
            <p:cNvSpPr/>
            <p:nvPr userDrawn="1"/>
          </p:nvSpPr>
          <p:spPr>
            <a:xfrm>
              <a:off x="6312024" y="1298712"/>
              <a:ext cx="5531108" cy="4893743"/>
            </a:xfrm>
            <a:prstGeom prst="roundRect">
              <a:avLst>
                <a:gd name="adj" fmla="val 36390"/>
              </a:avLst>
            </a:prstGeom>
            <a:solidFill>
              <a:srgbClr val="2A4156"/>
            </a:solidFill>
            <a:ln>
              <a:solidFill>
                <a:srgbClr val="2A41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F5C808D2-C1E1-D844-82C1-4F311AB495D2}"/>
                </a:ext>
              </a:extLst>
            </p:cNvPr>
            <p:cNvSpPr/>
            <p:nvPr userDrawn="1"/>
          </p:nvSpPr>
          <p:spPr>
            <a:xfrm>
              <a:off x="6312024" y="4509120"/>
              <a:ext cx="2016224" cy="1683335"/>
            </a:xfrm>
            <a:prstGeom prst="rect">
              <a:avLst/>
            </a:prstGeom>
            <a:solidFill>
              <a:srgbClr val="2A4156"/>
            </a:solidFill>
            <a:ln>
              <a:solidFill>
                <a:srgbClr val="2A41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1" name="Textplatzhalter 2">
            <a:extLst>
              <a:ext uri="{FF2B5EF4-FFF2-40B4-BE49-F238E27FC236}">
                <a16:creationId xmlns:a16="http://schemas.microsoft.com/office/drawing/2014/main" id="{74DA1066-0E92-9D49-983B-1CF4583B0002}"/>
              </a:ext>
            </a:extLst>
          </p:cNvPr>
          <p:cNvSpPr>
            <a:spLocks noGrp="1"/>
          </p:cNvSpPr>
          <p:nvPr>
            <p:ph idx="13"/>
          </p:nvPr>
        </p:nvSpPr>
        <p:spPr>
          <a:xfrm>
            <a:off x="1212964" y="1916831"/>
            <a:ext cx="3816424" cy="3744417"/>
          </a:xfrm>
          <a:prstGeom prst="rect">
            <a:avLst/>
          </a:prstGeom>
        </p:spPr>
        <p:txBody>
          <a:bodyPr vert="horz" lIns="91440" tIns="45720" rIns="91440" bIns="45720" rtlCol="0">
            <a:noAutofit/>
          </a:bodyPr>
          <a:lstStyle>
            <a:lvl1pPr>
              <a:buClr>
                <a:srgbClr val="00DC69"/>
              </a:buCl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1pPr>
            <a:lvl2pPr>
              <a:buClr>
                <a:srgbClr val="00DC69"/>
              </a:buClr>
              <a:buFont typeface="Arial" panose="020B0604020202020204" pitchFamily="34" charset="0"/>
              <a:buChar cha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2pPr>
            <a:lvl3pPr>
              <a:buClr>
                <a:srgbClr val="00DC69"/>
              </a:buClr>
              <a:buFont typeface="Arial" panose="020B0604020202020204" pitchFamily="34" charset="0"/>
              <a:buChar cha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3pPr>
            <a:lvl4pPr>
              <a:buClr>
                <a:schemeClr val="accent2"/>
              </a:buClr>
              <a:buFont typeface="Arial" panose="020B0604020202020204" pitchFamily="34" charset="0"/>
              <a:buChar cha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4pPr>
            <a:lvl5pPr>
              <a:buClr>
                <a:srgbClr val="008EE6"/>
              </a:buClr>
              <a:buFont typeface="Arial" panose="020B0604020202020204" pitchFamily="34" charset="0"/>
              <a:buChar char="•"/>
              <a:defRPr sz="24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p:txBody>
      </p:sp>
      <p:pic>
        <p:nvPicPr>
          <p:cNvPr id="4" name="Grafik 3" descr="Ein Bild, das Text enthält.&#10;&#10;Automatisch generierte Beschreibung">
            <a:extLst>
              <a:ext uri="{FF2B5EF4-FFF2-40B4-BE49-F238E27FC236}">
                <a16:creationId xmlns:a16="http://schemas.microsoft.com/office/drawing/2014/main" id="{688F158A-0B62-5B13-2486-9591AEAB0E34}"/>
              </a:ext>
            </a:extLst>
          </p:cNvPr>
          <p:cNvPicPr>
            <a:picLocks noChangeAspect="1"/>
          </p:cNvPicPr>
          <p:nvPr userDrawn="1"/>
        </p:nvPicPr>
        <p:blipFill>
          <a:blip r:embed="rId2"/>
          <a:stretch>
            <a:fillRect/>
          </a:stretch>
        </p:blipFill>
        <p:spPr>
          <a:xfrm>
            <a:off x="10431056" y="6425569"/>
            <a:ext cx="1400944" cy="322217"/>
          </a:xfrm>
          <a:prstGeom prst="rect">
            <a:avLst/>
          </a:prstGeom>
        </p:spPr>
      </p:pic>
    </p:spTree>
    <p:extLst>
      <p:ext uri="{BB962C8B-B14F-4D97-AF65-F5344CB8AC3E}">
        <p14:creationId xmlns:p14="http://schemas.microsoft.com/office/powerpoint/2010/main" val="2216356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 column right anthrazit" preserve="1" userDrawn="1">
  <p:cSld name="slide - blue, two columns">
    <p:bg>
      <p:bgRef idx="1001">
        <a:schemeClr val="bg1"/>
      </p:bgRef>
    </p:bg>
    <p:spTree>
      <p:nvGrpSpPr>
        <p:cNvPr id="1" name="Shape 86"/>
        <p:cNvGrpSpPr/>
        <p:nvPr/>
      </p:nvGrpSpPr>
      <p:grpSpPr>
        <a:xfrm>
          <a:off x="0" y="0"/>
          <a:ext cx="0" cy="0"/>
          <a:chOff x="0" y="0"/>
          <a:chExt cx="0" cy="0"/>
        </a:xfrm>
      </p:grpSpPr>
      <p:sp>
        <p:nvSpPr>
          <p:cNvPr id="5" name="Google Shape;87;p15">
            <a:extLst>
              <a:ext uri="{FF2B5EF4-FFF2-40B4-BE49-F238E27FC236}">
                <a16:creationId xmlns:a16="http://schemas.microsoft.com/office/drawing/2014/main" id="{3A7D79DC-407C-CA44-BE90-15734417509D}"/>
              </a:ext>
            </a:extLst>
          </p:cNvPr>
          <p:cNvSpPr>
            <a:spLocks noChangeArrowheads="1"/>
          </p:cNvSpPr>
          <p:nvPr/>
        </p:nvSpPr>
        <p:spPr bwMode="auto">
          <a:xfrm>
            <a:off x="0" y="0"/>
            <a:ext cx="12192000" cy="6858000"/>
          </a:xfrm>
          <a:prstGeom prst="rect">
            <a:avLst/>
          </a:prstGeom>
          <a:solidFill>
            <a:schemeClr val="accent1"/>
          </a:solidFill>
          <a:ln>
            <a:no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de-DE" altLang="de-DE" sz="2400">
              <a:solidFill>
                <a:srgbClr val="2A4156"/>
              </a:solidFill>
              <a:latin typeface="Brandon Text Regular" panose="020B0503020203060203" pitchFamily="34" charset="0"/>
            </a:endParaRPr>
          </a:p>
        </p:txBody>
      </p:sp>
      <p:sp>
        <p:nvSpPr>
          <p:cNvPr id="88" name="Google Shape;88;p15"/>
          <p:cNvSpPr txBox="1">
            <a:spLocks noGrp="1"/>
          </p:cNvSpPr>
          <p:nvPr>
            <p:ph type="title" hasCustomPrompt="1"/>
          </p:nvPr>
        </p:nvSpPr>
        <p:spPr>
          <a:xfrm>
            <a:off x="839788" y="836712"/>
            <a:ext cx="2735932" cy="2032000"/>
          </a:xfrm>
          <a:prstGeom prst="rect">
            <a:avLst/>
          </a:prstGeom>
        </p:spPr>
        <p:txBody>
          <a:bodyPr spcFirstLastPara="1" anchor="t"/>
          <a:lstStyle>
            <a:lvl1pPr lvl="0" rtl="0">
              <a:spcBef>
                <a:spcPts val="0"/>
              </a:spcBef>
              <a:spcAft>
                <a:spcPts val="0"/>
              </a:spcAft>
              <a:buClr>
                <a:srgbClr val="0056A4"/>
              </a:buClr>
              <a:buSzPts val="3000"/>
              <a:buFont typeface="Source Sans Pro SemiBold"/>
              <a:buNone/>
              <a:defRPr sz="2800" b="0" i="0" cap="none" baseline="0">
                <a:solidFill>
                  <a:srgbClr val="2A4156"/>
                </a:solidFill>
                <a:latin typeface="Brandon Text Medium" panose="020B0503020203060203" pitchFamily="34" charset="0"/>
                <a:ea typeface="Brandon Text Medium" panose="020B0503020203060203" pitchFamily="34" charset="0"/>
                <a:cs typeface="Brandon Text Medium" panose="020B0503020203060203" pitchFamily="34" charset="0"/>
                <a:sym typeface="Source Sans Pro SemiBold"/>
              </a:defRPr>
            </a:lvl1pPr>
            <a:lvl2pPr lvl="1"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2pPr>
            <a:lvl3pPr lvl="2"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3pPr>
            <a:lvl4pPr lvl="3"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4pPr>
            <a:lvl5pPr lvl="4"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5pPr>
            <a:lvl6pPr lvl="5"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6pPr>
            <a:lvl7pPr lvl="6"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7pPr>
            <a:lvl8pPr lvl="7"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8pPr>
            <a:lvl9pPr lvl="8"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9pPr>
          </a:lstStyle>
          <a:p>
            <a:r>
              <a:rPr lang="de-DE" dirty="0"/>
              <a:t>Titel  bearbeiten</a:t>
            </a:r>
            <a:endParaRPr dirty="0"/>
          </a:p>
        </p:txBody>
      </p:sp>
      <p:sp>
        <p:nvSpPr>
          <p:cNvPr id="89" name="Google Shape;89;p15"/>
          <p:cNvSpPr txBox="1">
            <a:spLocks noGrp="1"/>
          </p:cNvSpPr>
          <p:nvPr>
            <p:ph type="subTitle" idx="1"/>
          </p:nvPr>
        </p:nvSpPr>
        <p:spPr>
          <a:xfrm>
            <a:off x="839788" y="3429167"/>
            <a:ext cx="2735932" cy="2663658"/>
          </a:xfrm>
          <a:prstGeom prst="rect">
            <a:avLst/>
          </a:prstGeom>
        </p:spPr>
        <p:txBody>
          <a:bodyPr spcFirstLastPara="1"/>
          <a:lstStyle>
            <a:lvl1pPr lvl="0" rtl="0">
              <a:lnSpc>
                <a:spcPct val="100000"/>
              </a:lnSpc>
              <a:spcBef>
                <a:spcPts val="0"/>
              </a:spcBef>
              <a:spcAft>
                <a:spcPts val="0"/>
              </a:spcAft>
              <a:buClr>
                <a:srgbClr val="414B54"/>
              </a:buClr>
              <a:buSzPts val="2100"/>
              <a:buFont typeface="Source Sans Pro SemiBold"/>
              <a:buNone/>
              <a:defRPr sz="2400">
                <a:solidFill>
                  <a:srgbClr val="2A4156"/>
                </a:solidFill>
                <a:latin typeface="Brandon Text Regular" panose="020B0503020203060203" pitchFamily="34" charset="0"/>
                <a:ea typeface="Brandon Text Regular" panose="020B0503020203060203" pitchFamily="34" charset="0"/>
                <a:cs typeface="Brandon Text Regular" panose="020B0503020203060203" pitchFamily="34" charset="0"/>
                <a:sym typeface="Source Sans Pro SemiBold"/>
              </a:defRPr>
            </a:lvl1pPr>
            <a:lvl2pPr lvl="1"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2pPr>
            <a:lvl3pPr lvl="2"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3pPr>
            <a:lvl4pPr lvl="3"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4pPr>
            <a:lvl5pPr lvl="4"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5pPr>
            <a:lvl6pPr lvl="5"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6pPr>
            <a:lvl7pPr lvl="6"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7pPr>
            <a:lvl8pPr lvl="7"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8pPr>
            <a:lvl9pPr lvl="8"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9pPr>
          </a:lstStyle>
          <a:p>
            <a:r>
              <a:rPr lang="de-DE"/>
              <a:t>Master-Untertitelformat bearbeiten</a:t>
            </a:r>
            <a:endParaRPr dirty="0"/>
          </a:p>
        </p:txBody>
      </p:sp>
      <p:sp>
        <p:nvSpPr>
          <p:cNvPr id="8" name="Textplatzhalter 2">
            <a:extLst>
              <a:ext uri="{FF2B5EF4-FFF2-40B4-BE49-F238E27FC236}">
                <a16:creationId xmlns:a16="http://schemas.microsoft.com/office/drawing/2014/main" id="{3A60C55D-BA92-E040-90C9-08F6B7CE695D}"/>
              </a:ext>
            </a:extLst>
          </p:cNvPr>
          <p:cNvSpPr>
            <a:spLocks noGrp="1"/>
          </p:cNvSpPr>
          <p:nvPr>
            <p:ph idx="11"/>
          </p:nvPr>
        </p:nvSpPr>
        <p:spPr>
          <a:xfrm>
            <a:off x="5102780" y="831308"/>
            <a:ext cx="6249431" cy="5256112"/>
          </a:xfrm>
          <a:prstGeom prst="rect">
            <a:avLst/>
          </a:prstGeom>
        </p:spPr>
        <p:txBody>
          <a:bodyPr vert="horz" lIns="91440" tIns="45720" rIns="91440" bIns="45720" rtlCol="0">
            <a:noAutofit/>
          </a:bodyPr>
          <a:lstStyle>
            <a:lvl1pPr>
              <a:buClr>
                <a:schemeClr val="bg1"/>
              </a:buClr>
              <a:defRPr sz="2400" b="0" i="0" baseline="0">
                <a:solidFill>
                  <a:srgbClr val="2A4156"/>
                </a:solidFill>
                <a:latin typeface="Brandon Text Regular" panose="020B0503020203060203" pitchFamily="34" charset="0"/>
                <a:ea typeface="Brandon Text Regular" panose="020B0503020203060203" pitchFamily="34" charset="0"/>
                <a:cs typeface="Brandon Text Regular" panose="020B0503020203060203" pitchFamily="34" charset="0"/>
              </a:defRPr>
            </a:lvl1pPr>
            <a:lvl2pPr>
              <a:buClr>
                <a:schemeClr val="bg1"/>
              </a:buClr>
              <a:buFont typeface="Arial" panose="020B0604020202020204" pitchFamily="34" charset="0"/>
              <a:buChar char="•"/>
              <a:defRPr sz="2400" b="0" i="0" baseline="0">
                <a:solidFill>
                  <a:srgbClr val="2A4156"/>
                </a:solidFill>
                <a:latin typeface="Brandon Text Regular" panose="020B0503020203060203" pitchFamily="34" charset="0"/>
                <a:ea typeface="Brandon Text Regular" panose="020B0503020203060203" pitchFamily="34" charset="0"/>
                <a:cs typeface="Brandon Text Regular" panose="020B0503020203060203" pitchFamily="34" charset="0"/>
              </a:defRPr>
            </a:lvl2pPr>
            <a:lvl3pPr>
              <a:buClr>
                <a:schemeClr val="bg1"/>
              </a:buClr>
              <a:buFont typeface="Arial" panose="020B0604020202020204" pitchFamily="34" charset="0"/>
              <a:buChar char="•"/>
              <a:defRPr sz="2400" b="0" i="0" baseline="0">
                <a:solidFill>
                  <a:srgbClr val="2A4156"/>
                </a:solidFill>
                <a:latin typeface="Brandon Text Regular" panose="020B0503020203060203" pitchFamily="34" charset="0"/>
                <a:ea typeface="Brandon Text Regular" panose="020B0503020203060203" pitchFamily="34" charset="0"/>
                <a:cs typeface="Brandon Text Regular" panose="020B0503020203060203" pitchFamily="34" charset="0"/>
              </a:defRPr>
            </a:lvl3pPr>
            <a:lvl4pPr>
              <a:buClr>
                <a:schemeClr val="bg1"/>
              </a:buClr>
              <a:buFont typeface="Arial" panose="020B0604020202020204" pitchFamily="34" charset="0"/>
              <a:buChar char="•"/>
              <a:defRPr sz="2400" b="0" i="0" baseline="0">
                <a:solidFill>
                  <a:srgbClr val="2A4156"/>
                </a:solidFill>
                <a:latin typeface="Brandon Text Regular" panose="020B0503020203060203" pitchFamily="34" charset="0"/>
                <a:ea typeface="Brandon Text Regular" panose="020B0503020203060203" pitchFamily="34" charset="0"/>
                <a:cs typeface="Brandon Text Regular" panose="020B0503020203060203" pitchFamily="34" charset="0"/>
              </a:defRPr>
            </a:lvl4pPr>
            <a:lvl5pPr>
              <a:buClr>
                <a:schemeClr val="bg1"/>
              </a:buClr>
              <a:buFont typeface="Arial" panose="020B0604020202020204" pitchFamily="34" charset="0"/>
              <a:buChar char="•"/>
              <a:defRPr sz="2400" b="0" i="0" baseline="0">
                <a:solidFill>
                  <a:srgbClr val="2A4156"/>
                </a:solidFill>
                <a:latin typeface="Brandon Text Regular" panose="020B0503020203060203" pitchFamily="34" charset="0"/>
                <a:ea typeface="Brandon Text Regular" panose="020B0503020203060203" pitchFamily="34" charset="0"/>
                <a:cs typeface="Brandon Text Regular" panose="020B050302020306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p:txBody>
      </p:sp>
      <p:pic>
        <p:nvPicPr>
          <p:cNvPr id="2" name="Grafik 1" descr="Ein Bild, das Text enthält.&#10;&#10;Automatisch generierte Beschreibung">
            <a:extLst>
              <a:ext uri="{FF2B5EF4-FFF2-40B4-BE49-F238E27FC236}">
                <a16:creationId xmlns:a16="http://schemas.microsoft.com/office/drawing/2014/main" id="{895D2984-4A43-62BD-3A52-2483E6D050ED}"/>
              </a:ext>
            </a:extLst>
          </p:cNvPr>
          <p:cNvPicPr>
            <a:picLocks noChangeAspect="1"/>
          </p:cNvPicPr>
          <p:nvPr userDrawn="1"/>
        </p:nvPicPr>
        <p:blipFill>
          <a:blip r:embed="rId2"/>
          <a:stretch>
            <a:fillRect/>
          </a:stretch>
        </p:blipFill>
        <p:spPr>
          <a:xfrm>
            <a:off x="10431056" y="6425569"/>
            <a:ext cx="1400944" cy="322217"/>
          </a:xfrm>
          <a:prstGeom prst="rect">
            <a:avLst/>
          </a:prstGeom>
        </p:spPr>
      </p:pic>
    </p:spTree>
    <p:extLst>
      <p:ext uri="{BB962C8B-B14F-4D97-AF65-F5344CB8AC3E}">
        <p14:creationId xmlns:p14="http://schemas.microsoft.com/office/powerpoint/2010/main" val="7457389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205">
          <p15:clr>
            <a:srgbClr val="FBAE40"/>
          </p15:clr>
        </p15:guide>
        <p15:guide id="3" pos="697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 column right anthrazit" preserve="1" userDrawn="1">
  <p:cSld name="slide - green, two columns">
    <p:bg>
      <p:bgRef idx="1001">
        <a:schemeClr val="bg1"/>
      </p:bgRef>
    </p:bg>
    <p:spTree>
      <p:nvGrpSpPr>
        <p:cNvPr id="1" name="Shape 86"/>
        <p:cNvGrpSpPr/>
        <p:nvPr/>
      </p:nvGrpSpPr>
      <p:grpSpPr>
        <a:xfrm>
          <a:off x="0" y="0"/>
          <a:ext cx="0" cy="0"/>
          <a:chOff x="0" y="0"/>
          <a:chExt cx="0" cy="0"/>
        </a:xfrm>
      </p:grpSpPr>
      <p:sp>
        <p:nvSpPr>
          <p:cNvPr id="5" name="Google Shape;87;p15">
            <a:extLst>
              <a:ext uri="{FF2B5EF4-FFF2-40B4-BE49-F238E27FC236}">
                <a16:creationId xmlns:a16="http://schemas.microsoft.com/office/drawing/2014/main" id="{3A7D79DC-407C-CA44-BE90-15734417509D}"/>
              </a:ext>
            </a:extLst>
          </p:cNvPr>
          <p:cNvSpPr>
            <a:spLocks noChangeArrowheads="1"/>
          </p:cNvSpPr>
          <p:nvPr/>
        </p:nvSpPr>
        <p:spPr bwMode="auto">
          <a:xfrm>
            <a:off x="0" y="0"/>
            <a:ext cx="12192000" cy="6858000"/>
          </a:xfrm>
          <a:prstGeom prst="rect">
            <a:avLst/>
          </a:prstGeom>
          <a:solidFill>
            <a:schemeClr val="accent4"/>
          </a:solidFill>
          <a:ln>
            <a:no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de-DE" altLang="de-DE" sz="2000">
              <a:latin typeface="Brandon Text Regular" panose="020B0503020203060203" pitchFamily="34" charset="0"/>
            </a:endParaRPr>
          </a:p>
        </p:txBody>
      </p:sp>
      <p:sp>
        <p:nvSpPr>
          <p:cNvPr id="88" name="Google Shape;88;p15"/>
          <p:cNvSpPr txBox="1">
            <a:spLocks noGrp="1"/>
          </p:cNvSpPr>
          <p:nvPr>
            <p:ph type="title" hasCustomPrompt="1"/>
          </p:nvPr>
        </p:nvSpPr>
        <p:spPr>
          <a:xfrm>
            <a:off x="839788" y="836712"/>
            <a:ext cx="2735932" cy="2032000"/>
          </a:xfrm>
          <a:prstGeom prst="rect">
            <a:avLst/>
          </a:prstGeom>
        </p:spPr>
        <p:txBody>
          <a:bodyPr spcFirstLastPara="1" anchor="t"/>
          <a:lstStyle>
            <a:lvl1pPr lvl="0" rtl="0">
              <a:spcBef>
                <a:spcPts val="0"/>
              </a:spcBef>
              <a:spcAft>
                <a:spcPts val="0"/>
              </a:spcAft>
              <a:buClr>
                <a:srgbClr val="0056A4"/>
              </a:buClr>
              <a:buSzPts val="3000"/>
              <a:buFont typeface="Source Sans Pro SemiBold"/>
              <a:buNone/>
              <a:defRPr sz="2800" b="0" i="0" cap="none" baseline="0">
                <a:solidFill>
                  <a:srgbClr val="2A4156"/>
                </a:solidFill>
                <a:latin typeface="Brandon Text Medium" panose="020B0503020203060203" pitchFamily="34" charset="0"/>
                <a:ea typeface="Brandon Text Medium" panose="020B0503020203060203" pitchFamily="34" charset="0"/>
                <a:cs typeface="Brandon Text Medium" panose="020B0503020203060203" pitchFamily="34" charset="0"/>
                <a:sym typeface="Source Sans Pro SemiBold"/>
              </a:defRPr>
            </a:lvl1pPr>
            <a:lvl2pPr lvl="1"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2pPr>
            <a:lvl3pPr lvl="2"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3pPr>
            <a:lvl4pPr lvl="3"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4pPr>
            <a:lvl5pPr lvl="4"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5pPr>
            <a:lvl6pPr lvl="5"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6pPr>
            <a:lvl7pPr lvl="6"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7pPr>
            <a:lvl8pPr lvl="7"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8pPr>
            <a:lvl9pPr lvl="8"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9pPr>
          </a:lstStyle>
          <a:p>
            <a:r>
              <a:rPr lang="de-DE" dirty="0"/>
              <a:t>Titel  bearbeiten</a:t>
            </a:r>
            <a:endParaRPr dirty="0"/>
          </a:p>
        </p:txBody>
      </p:sp>
      <p:sp>
        <p:nvSpPr>
          <p:cNvPr id="89" name="Google Shape;89;p15"/>
          <p:cNvSpPr txBox="1">
            <a:spLocks noGrp="1"/>
          </p:cNvSpPr>
          <p:nvPr>
            <p:ph type="subTitle" idx="1"/>
          </p:nvPr>
        </p:nvSpPr>
        <p:spPr>
          <a:xfrm>
            <a:off x="839788" y="3429167"/>
            <a:ext cx="2735932" cy="2663658"/>
          </a:xfrm>
          <a:prstGeom prst="rect">
            <a:avLst/>
          </a:prstGeom>
        </p:spPr>
        <p:txBody>
          <a:bodyPr spcFirstLastPara="1"/>
          <a:lstStyle>
            <a:lvl1pPr lvl="0" rtl="0">
              <a:lnSpc>
                <a:spcPct val="100000"/>
              </a:lnSpc>
              <a:spcBef>
                <a:spcPts val="0"/>
              </a:spcBef>
              <a:spcAft>
                <a:spcPts val="0"/>
              </a:spcAft>
              <a:buClr>
                <a:srgbClr val="414B54"/>
              </a:buClr>
              <a:buSzPts val="2100"/>
              <a:buFont typeface="Source Sans Pro SemiBold"/>
              <a:buNone/>
              <a:defRPr sz="2400">
                <a:solidFill>
                  <a:srgbClr val="2A4156"/>
                </a:solidFill>
                <a:latin typeface="Brandon Text Regular" panose="020B0503020203060203" pitchFamily="34" charset="0"/>
                <a:ea typeface="Brandon Text Regular" panose="020B0503020203060203" pitchFamily="34" charset="0"/>
                <a:cs typeface="Brandon Text Regular" panose="020B0503020203060203" pitchFamily="34" charset="0"/>
                <a:sym typeface="Source Sans Pro SemiBold"/>
              </a:defRPr>
            </a:lvl1pPr>
            <a:lvl2pPr lvl="1"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2pPr>
            <a:lvl3pPr lvl="2"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3pPr>
            <a:lvl4pPr lvl="3"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4pPr>
            <a:lvl5pPr lvl="4"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5pPr>
            <a:lvl6pPr lvl="5"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6pPr>
            <a:lvl7pPr lvl="6"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7pPr>
            <a:lvl8pPr lvl="7"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8pPr>
            <a:lvl9pPr lvl="8"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9pPr>
          </a:lstStyle>
          <a:p>
            <a:r>
              <a:rPr lang="de-DE"/>
              <a:t>Master-Untertitelformat bearbeiten</a:t>
            </a:r>
            <a:endParaRPr dirty="0"/>
          </a:p>
        </p:txBody>
      </p:sp>
      <p:sp>
        <p:nvSpPr>
          <p:cNvPr id="8" name="Textplatzhalter 2">
            <a:extLst>
              <a:ext uri="{FF2B5EF4-FFF2-40B4-BE49-F238E27FC236}">
                <a16:creationId xmlns:a16="http://schemas.microsoft.com/office/drawing/2014/main" id="{CC4A3253-3616-B44F-B8CF-6599DE145BC3}"/>
              </a:ext>
            </a:extLst>
          </p:cNvPr>
          <p:cNvSpPr>
            <a:spLocks noGrp="1"/>
          </p:cNvSpPr>
          <p:nvPr>
            <p:ph idx="11"/>
          </p:nvPr>
        </p:nvSpPr>
        <p:spPr>
          <a:xfrm>
            <a:off x="5102780" y="831308"/>
            <a:ext cx="6249431" cy="5256112"/>
          </a:xfrm>
          <a:prstGeom prst="rect">
            <a:avLst/>
          </a:prstGeom>
        </p:spPr>
        <p:txBody>
          <a:bodyPr vert="horz" lIns="91440" tIns="45720" rIns="91440" bIns="45720" rtlCol="0">
            <a:noAutofit/>
          </a:bodyPr>
          <a:lstStyle>
            <a:lvl1pPr>
              <a:buClr>
                <a:schemeClr val="bg1"/>
              </a:buClr>
              <a:defRPr sz="2400" b="0" i="0" baseline="0">
                <a:solidFill>
                  <a:srgbClr val="2A4156"/>
                </a:solidFill>
                <a:latin typeface="Brandon Text Regular" panose="020B0503020203060203" pitchFamily="34" charset="0"/>
                <a:ea typeface="Brandon Text Regular" panose="020B0503020203060203" pitchFamily="34" charset="0"/>
                <a:cs typeface="Brandon Text Regular" panose="020B0503020203060203" pitchFamily="34" charset="0"/>
              </a:defRPr>
            </a:lvl1pPr>
            <a:lvl2pPr>
              <a:buClr>
                <a:schemeClr val="bg1"/>
              </a:buClr>
              <a:buFont typeface="Arial" panose="020B0604020202020204" pitchFamily="34" charset="0"/>
              <a:buChar char="•"/>
              <a:defRPr sz="2400" b="0" i="0" baseline="0">
                <a:solidFill>
                  <a:srgbClr val="2A4156"/>
                </a:solidFill>
                <a:latin typeface="Brandon Text Regular" panose="020B0503020203060203" pitchFamily="34" charset="0"/>
                <a:ea typeface="Brandon Text Regular" panose="020B0503020203060203" pitchFamily="34" charset="0"/>
                <a:cs typeface="Brandon Text Regular" panose="020B0503020203060203" pitchFamily="34" charset="0"/>
              </a:defRPr>
            </a:lvl2pPr>
            <a:lvl3pPr>
              <a:buClr>
                <a:schemeClr val="bg1"/>
              </a:buClr>
              <a:buFont typeface="Arial" panose="020B0604020202020204" pitchFamily="34" charset="0"/>
              <a:buChar char="•"/>
              <a:defRPr sz="2400" b="0" i="0" baseline="0">
                <a:solidFill>
                  <a:srgbClr val="2A4156"/>
                </a:solidFill>
                <a:latin typeface="Brandon Text Regular" panose="020B0503020203060203" pitchFamily="34" charset="0"/>
                <a:ea typeface="Brandon Text Regular" panose="020B0503020203060203" pitchFamily="34" charset="0"/>
                <a:cs typeface="Brandon Text Regular" panose="020B0503020203060203" pitchFamily="34" charset="0"/>
              </a:defRPr>
            </a:lvl3pPr>
            <a:lvl4pPr>
              <a:buClr>
                <a:schemeClr val="bg1"/>
              </a:buClr>
              <a:buFont typeface="Arial" panose="020B0604020202020204" pitchFamily="34" charset="0"/>
              <a:buChar char="•"/>
              <a:defRPr sz="2400" b="0" i="0" baseline="0">
                <a:solidFill>
                  <a:srgbClr val="2A4156"/>
                </a:solidFill>
                <a:latin typeface="Brandon Text Regular" panose="020B0503020203060203" pitchFamily="34" charset="0"/>
                <a:ea typeface="Brandon Text Regular" panose="020B0503020203060203" pitchFamily="34" charset="0"/>
                <a:cs typeface="Brandon Text Regular" panose="020B0503020203060203" pitchFamily="34" charset="0"/>
              </a:defRPr>
            </a:lvl4pPr>
            <a:lvl5pPr>
              <a:buClr>
                <a:schemeClr val="bg1"/>
              </a:buClr>
              <a:buFont typeface="Arial" panose="020B0604020202020204" pitchFamily="34" charset="0"/>
              <a:buChar char="•"/>
              <a:defRPr sz="2400" b="0" i="0" baseline="0">
                <a:solidFill>
                  <a:srgbClr val="2A4156"/>
                </a:solidFill>
                <a:latin typeface="Brandon Text Regular" panose="020B0503020203060203" pitchFamily="34" charset="0"/>
                <a:ea typeface="Brandon Text Regular" panose="020B0503020203060203" pitchFamily="34" charset="0"/>
                <a:cs typeface="Brandon Text Regular" panose="020B050302020306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p:txBody>
      </p:sp>
      <p:pic>
        <p:nvPicPr>
          <p:cNvPr id="2" name="Grafik 1" descr="Ein Bild, das Text enthält.&#10;&#10;Automatisch generierte Beschreibung">
            <a:extLst>
              <a:ext uri="{FF2B5EF4-FFF2-40B4-BE49-F238E27FC236}">
                <a16:creationId xmlns:a16="http://schemas.microsoft.com/office/drawing/2014/main" id="{FC709464-2C30-5759-0DDB-E1B13BAACE73}"/>
              </a:ext>
            </a:extLst>
          </p:cNvPr>
          <p:cNvPicPr>
            <a:picLocks noChangeAspect="1"/>
          </p:cNvPicPr>
          <p:nvPr userDrawn="1"/>
        </p:nvPicPr>
        <p:blipFill>
          <a:blip r:embed="rId2"/>
          <a:stretch>
            <a:fillRect/>
          </a:stretch>
        </p:blipFill>
        <p:spPr>
          <a:xfrm>
            <a:off x="10431056" y="6425569"/>
            <a:ext cx="1400944" cy="322217"/>
          </a:xfrm>
          <a:prstGeom prst="rect">
            <a:avLst/>
          </a:prstGeom>
        </p:spPr>
      </p:pic>
    </p:spTree>
    <p:extLst>
      <p:ext uri="{BB962C8B-B14F-4D97-AF65-F5344CB8AC3E}">
        <p14:creationId xmlns:p14="http://schemas.microsoft.com/office/powerpoint/2010/main" val="15264767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205">
          <p15:clr>
            <a:srgbClr val="FBAE40"/>
          </p15:clr>
        </p15:guide>
        <p15:guide id="3" pos="697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 column right anthrazit" preserve="1" userDrawn="1">
  <p:cSld name="section - column left grey">
    <p:bg>
      <p:bgRef idx="1001">
        <a:schemeClr val="bg1"/>
      </p:bgRef>
    </p:bg>
    <p:spTree>
      <p:nvGrpSpPr>
        <p:cNvPr id="1" name="Shape 86"/>
        <p:cNvGrpSpPr/>
        <p:nvPr/>
      </p:nvGrpSpPr>
      <p:grpSpPr>
        <a:xfrm>
          <a:off x="0" y="0"/>
          <a:ext cx="0" cy="0"/>
          <a:chOff x="0" y="0"/>
          <a:chExt cx="0" cy="0"/>
        </a:xfrm>
      </p:grpSpPr>
      <p:sp>
        <p:nvSpPr>
          <p:cNvPr id="8" name="Google Shape;87;p15">
            <a:extLst>
              <a:ext uri="{FF2B5EF4-FFF2-40B4-BE49-F238E27FC236}">
                <a16:creationId xmlns:a16="http://schemas.microsoft.com/office/drawing/2014/main" id="{2BF49F12-DC32-E348-A812-F920C562C515}"/>
              </a:ext>
            </a:extLst>
          </p:cNvPr>
          <p:cNvSpPr>
            <a:spLocks noChangeArrowheads="1"/>
          </p:cNvSpPr>
          <p:nvPr userDrawn="1"/>
        </p:nvSpPr>
        <p:spPr bwMode="auto">
          <a:xfrm>
            <a:off x="0" y="0"/>
            <a:ext cx="2279576" cy="6858000"/>
          </a:xfrm>
          <a:prstGeom prst="rect">
            <a:avLst/>
          </a:prstGeom>
          <a:solidFill>
            <a:srgbClr val="2A4156"/>
          </a:solidFill>
          <a:ln>
            <a:no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de-DE" altLang="de-DE" sz="2400">
              <a:solidFill>
                <a:schemeClr val="bg1"/>
              </a:solidFill>
              <a:latin typeface="Brandon Text Regular" panose="020B0503020203060203" pitchFamily="34" charset="0"/>
            </a:endParaRPr>
          </a:p>
        </p:txBody>
      </p:sp>
      <p:sp>
        <p:nvSpPr>
          <p:cNvPr id="7" name="Abgerundetes Rechteck 6">
            <a:extLst>
              <a:ext uri="{FF2B5EF4-FFF2-40B4-BE49-F238E27FC236}">
                <a16:creationId xmlns:a16="http://schemas.microsoft.com/office/drawing/2014/main" id="{27486521-614B-A445-9D9A-5918E5458FDF}"/>
              </a:ext>
            </a:extLst>
          </p:cNvPr>
          <p:cNvSpPr/>
          <p:nvPr userDrawn="1"/>
        </p:nvSpPr>
        <p:spPr>
          <a:xfrm>
            <a:off x="0" y="0"/>
            <a:ext cx="4367808" cy="6858000"/>
          </a:xfrm>
          <a:prstGeom prst="roundRect">
            <a:avLst>
              <a:gd name="adj" fmla="val 37184"/>
            </a:avLst>
          </a:prstGeom>
          <a:solidFill>
            <a:srgbClr val="2A4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Google Shape;88;p15"/>
          <p:cNvSpPr txBox="1">
            <a:spLocks noGrp="1"/>
          </p:cNvSpPr>
          <p:nvPr>
            <p:ph type="title" hasCustomPrompt="1"/>
          </p:nvPr>
        </p:nvSpPr>
        <p:spPr>
          <a:xfrm>
            <a:off x="839788" y="836712"/>
            <a:ext cx="2735932" cy="2032000"/>
          </a:xfrm>
          <a:prstGeom prst="rect">
            <a:avLst/>
          </a:prstGeom>
        </p:spPr>
        <p:txBody>
          <a:bodyPr spcFirstLastPara="1" anchor="t"/>
          <a:lstStyle>
            <a:lvl1pPr lvl="0" rtl="0">
              <a:spcBef>
                <a:spcPts val="0"/>
              </a:spcBef>
              <a:spcAft>
                <a:spcPts val="0"/>
              </a:spcAft>
              <a:buClr>
                <a:srgbClr val="0056A4"/>
              </a:buClr>
              <a:buSzPts val="3000"/>
              <a:buFont typeface="Source Sans Pro SemiBold"/>
              <a:buNone/>
              <a:defRPr sz="2800" b="0" i="0" cap="none" baseline="0">
                <a:solidFill>
                  <a:schemeClr val="accent4"/>
                </a:solidFill>
                <a:latin typeface="Brandon Text Medium" panose="020B0503020203060203" pitchFamily="34" charset="0"/>
                <a:ea typeface="Brandon Text Medium" panose="020B0503020203060203" pitchFamily="34" charset="0"/>
                <a:cs typeface="Brandon Text Medium" panose="020B0503020203060203" pitchFamily="34" charset="0"/>
                <a:sym typeface="Source Sans Pro SemiBold"/>
              </a:defRPr>
            </a:lvl1pPr>
            <a:lvl2pPr lvl="1"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2pPr>
            <a:lvl3pPr lvl="2"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3pPr>
            <a:lvl4pPr lvl="3"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4pPr>
            <a:lvl5pPr lvl="4"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5pPr>
            <a:lvl6pPr lvl="5"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6pPr>
            <a:lvl7pPr lvl="6"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7pPr>
            <a:lvl8pPr lvl="7"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8pPr>
            <a:lvl9pPr lvl="8"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9pPr>
          </a:lstStyle>
          <a:p>
            <a:r>
              <a:rPr lang="de-DE" dirty="0"/>
              <a:t>Titel  bearbeiten</a:t>
            </a:r>
            <a:endParaRPr dirty="0"/>
          </a:p>
        </p:txBody>
      </p:sp>
      <p:sp>
        <p:nvSpPr>
          <p:cNvPr id="89" name="Google Shape;89;p15"/>
          <p:cNvSpPr txBox="1">
            <a:spLocks noGrp="1"/>
          </p:cNvSpPr>
          <p:nvPr>
            <p:ph type="subTitle" idx="1"/>
          </p:nvPr>
        </p:nvSpPr>
        <p:spPr>
          <a:xfrm>
            <a:off x="839788" y="3429167"/>
            <a:ext cx="2735932" cy="2663658"/>
          </a:xfrm>
          <a:prstGeom prst="rect">
            <a:avLst/>
          </a:prstGeom>
        </p:spPr>
        <p:txBody>
          <a:bodyPr spcFirstLastPara="1"/>
          <a:lstStyle>
            <a:lvl1pPr lvl="0" rtl="0">
              <a:lnSpc>
                <a:spcPct val="100000"/>
              </a:lnSpc>
              <a:spcBef>
                <a:spcPts val="0"/>
              </a:spcBef>
              <a:spcAft>
                <a:spcPts val="0"/>
              </a:spcAft>
              <a:buClr>
                <a:srgbClr val="414B54"/>
              </a:buClr>
              <a:buSzPts val="2100"/>
              <a:buFont typeface="Source Sans Pro SemiBold"/>
              <a:buNone/>
              <a:defRPr sz="240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sym typeface="Source Sans Pro SemiBold"/>
              </a:defRPr>
            </a:lvl1pPr>
            <a:lvl2pPr lvl="1"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2pPr>
            <a:lvl3pPr lvl="2"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3pPr>
            <a:lvl4pPr lvl="3"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4pPr>
            <a:lvl5pPr lvl="4"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5pPr>
            <a:lvl6pPr lvl="5"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6pPr>
            <a:lvl7pPr lvl="6"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7pPr>
            <a:lvl8pPr lvl="7"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8pPr>
            <a:lvl9pPr lvl="8"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9pPr>
          </a:lstStyle>
          <a:p>
            <a:r>
              <a:rPr lang="de-DE"/>
              <a:t>Master-Untertitelformat bearbeiten</a:t>
            </a:r>
            <a:endParaRPr dirty="0"/>
          </a:p>
        </p:txBody>
      </p:sp>
      <p:sp>
        <p:nvSpPr>
          <p:cNvPr id="9" name="Text Placeholder 2">
            <a:extLst>
              <a:ext uri="{FF2B5EF4-FFF2-40B4-BE49-F238E27FC236}">
                <a16:creationId xmlns:a16="http://schemas.microsoft.com/office/drawing/2014/main" id="{727FCD34-2A8E-7644-89C3-D522BCED3E20}"/>
              </a:ext>
            </a:extLst>
          </p:cNvPr>
          <p:cNvSpPr>
            <a:spLocks noGrp="1" noChangeArrowheads="1"/>
          </p:cNvSpPr>
          <p:nvPr>
            <p:ph idx="10"/>
          </p:nvPr>
        </p:nvSpPr>
        <p:spPr bwMode="auto">
          <a:xfrm>
            <a:off x="5087888" y="836713"/>
            <a:ext cx="6265912" cy="525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sz="2400">
                <a:solidFill>
                  <a:srgbClr val="2A4156"/>
                </a:solidFill>
                <a:latin typeface="Brandon Text Regular" panose="020B0503020203060203" pitchFamily="34" charset="0"/>
              </a:defRPr>
            </a:lvl1pPr>
            <a:lvl2pPr>
              <a:buClr>
                <a:schemeClr val="accent1"/>
              </a:buClr>
              <a:defRPr sz="2400">
                <a:solidFill>
                  <a:srgbClr val="2A4156"/>
                </a:solidFill>
                <a:latin typeface="Brandon Text Regular" panose="020B0503020203060203" pitchFamily="34" charset="0"/>
              </a:defRPr>
            </a:lvl2pPr>
            <a:lvl3pPr>
              <a:defRPr sz="2400">
                <a:solidFill>
                  <a:srgbClr val="2A4156"/>
                </a:solidFill>
                <a:latin typeface="Brandon Text Regular" panose="020B0503020203060203" pitchFamily="34" charset="0"/>
              </a:defRPr>
            </a:lvl3pPr>
            <a:lvl4pPr>
              <a:defRPr sz="2400">
                <a:solidFill>
                  <a:srgbClr val="2A4156"/>
                </a:solidFill>
                <a:latin typeface="Brandon Text Regular" panose="020B0503020203060203" pitchFamily="34" charset="0"/>
              </a:defRPr>
            </a:lvl4pPr>
            <a:lvl5pPr>
              <a:defRPr sz="2400">
                <a:solidFill>
                  <a:srgbClr val="2A4156"/>
                </a:solidFill>
                <a:latin typeface="Brandon Text Regular" panose="020B0503020203060203" pitchFamily="34" charset="0"/>
              </a:defRPr>
            </a:lvl5pPr>
          </a:lstStyle>
          <a:p>
            <a:pPr lvl="0"/>
            <a:r>
              <a:rPr lang="de-DE" altLang="de-DE" dirty="0"/>
              <a:t>Mastertextformat bearbeiten</a:t>
            </a:r>
          </a:p>
          <a:p>
            <a:pPr lvl="1"/>
            <a:r>
              <a:rPr lang="de-DE" altLang="de-DE" dirty="0"/>
              <a:t>Zweite Ebene</a:t>
            </a:r>
          </a:p>
          <a:p>
            <a:pPr lvl="2"/>
            <a:r>
              <a:rPr lang="de-DE" altLang="de-DE" dirty="0"/>
              <a:t>Dritte Ebene</a:t>
            </a:r>
          </a:p>
          <a:p>
            <a:pPr lvl="3"/>
            <a:r>
              <a:rPr lang="de-DE" altLang="de-DE" dirty="0"/>
              <a:t>Vierte Ebene</a:t>
            </a:r>
          </a:p>
        </p:txBody>
      </p:sp>
      <p:pic>
        <p:nvPicPr>
          <p:cNvPr id="2" name="Grafik 1" descr="Ein Bild, das Text enthält.&#10;&#10;Automatisch generierte Beschreibung">
            <a:extLst>
              <a:ext uri="{FF2B5EF4-FFF2-40B4-BE49-F238E27FC236}">
                <a16:creationId xmlns:a16="http://schemas.microsoft.com/office/drawing/2014/main" id="{33D51D01-D6C6-CD89-5730-4E566E663DEB}"/>
              </a:ext>
            </a:extLst>
          </p:cNvPr>
          <p:cNvPicPr>
            <a:picLocks noChangeAspect="1"/>
          </p:cNvPicPr>
          <p:nvPr userDrawn="1"/>
        </p:nvPicPr>
        <p:blipFill>
          <a:blip r:embed="rId2"/>
          <a:stretch>
            <a:fillRect/>
          </a:stretch>
        </p:blipFill>
        <p:spPr>
          <a:xfrm>
            <a:off x="10431056" y="6425569"/>
            <a:ext cx="1400944" cy="322217"/>
          </a:xfrm>
          <a:prstGeom prst="rect">
            <a:avLst/>
          </a:prstGeom>
        </p:spPr>
      </p:pic>
    </p:spTree>
    <p:extLst>
      <p:ext uri="{BB962C8B-B14F-4D97-AF65-F5344CB8AC3E}">
        <p14:creationId xmlns:p14="http://schemas.microsoft.com/office/powerpoint/2010/main" val="9199542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613">
          <p15:clr>
            <a:srgbClr val="FBAE40"/>
          </p15:clr>
        </p15:guide>
        <p15:guide id="3" pos="402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 column right anthrazit" preserve="1" userDrawn="1">
  <p:cSld name="section - column left blue">
    <p:bg>
      <p:bgRef idx="1001">
        <a:schemeClr val="bg1"/>
      </p:bgRef>
    </p:bg>
    <p:spTree>
      <p:nvGrpSpPr>
        <p:cNvPr id="1" name="Shape 86"/>
        <p:cNvGrpSpPr/>
        <p:nvPr/>
      </p:nvGrpSpPr>
      <p:grpSpPr>
        <a:xfrm>
          <a:off x="0" y="0"/>
          <a:ext cx="0" cy="0"/>
          <a:chOff x="0" y="0"/>
          <a:chExt cx="0" cy="0"/>
        </a:xfrm>
      </p:grpSpPr>
      <p:sp>
        <p:nvSpPr>
          <p:cNvPr id="7" name="Abgerundetes Rechteck 6">
            <a:extLst>
              <a:ext uri="{FF2B5EF4-FFF2-40B4-BE49-F238E27FC236}">
                <a16:creationId xmlns:a16="http://schemas.microsoft.com/office/drawing/2014/main" id="{54F76D8A-6A89-AA4E-81EF-0FCA927DEB91}"/>
              </a:ext>
            </a:extLst>
          </p:cNvPr>
          <p:cNvSpPr/>
          <p:nvPr userDrawn="1"/>
        </p:nvSpPr>
        <p:spPr>
          <a:xfrm>
            <a:off x="0" y="0"/>
            <a:ext cx="4367808" cy="6858000"/>
          </a:xfrm>
          <a:prstGeom prst="roundRect">
            <a:avLst>
              <a:gd name="adj" fmla="val 37184"/>
            </a:avLst>
          </a:prstGeom>
          <a:solidFill>
            <a:schemeClr val="accent1"/>
          </a:solidFill>
          <a:ln>
            <a:solidFill>
              <a:srgbClr val="008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Google Shape;87;p15">
            <a:extLst>
              <a:ext uri="{FF2B5EF4-FFF2-40B4-BE49-F238E27FC236}">
                <a16:creationId xmlns:a16="http://schemas.microsoft.com/office/drawing/2014/main" id="{B3AC0115-1398-FF4C-9B18-31FB0CC922A5}"/>
              </a:ext>
            </a:extLst>
          </p:cNvPr>
          <p:cNvSpPr>
            <a:spLocks noChangeArrowheads="1"/>
          </p:cNvSpPr>
          <p:nvPr userDrawn="1"/>
        </p:nvSpPr>
        <p:spPr bwMode="auto">
          <a:xfrm>
            <a:off x="0" y="0"/>
            <a:ext cx="2279576" cy="6858000"/>
          </a:xfrm>
          <a:prstGeom prst="rect">
            <a:avLst/>
          </a:prstGeom>
          <a:solidFill>
            <a:schemeClr val="accent1"/>
          </a:solidFill>
          <a:ln>
            <a:solidFill>
              <a:schemeClr val="accent1"/>
            </a:solid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de-DE" altLang="de-DE" sz="2400">
              <a:solidFill>
                <a:schemeClr val="bg1"/>
              </a:solidFill>
              <a:latin typeface="Brandon Text Regular" panose="020B0503020203060203" pitchFamily="34" charset="0"/>
            </a:endParaRPr>
          </a:p>
        </p:txBody>
      </p:sp>
      <p:sp>
        <p:nvSpPr>
          <p:cNvPr id="88" name="Google Shape;88;p15"/>
          <p:cNvSpPr txBox="1">
            <a:spLocks noGrp="1"/>
          </p:cNvSpPr>
          <p:nvPr>
            <p:ph type="title" hasCustomPrompt="1"/>
          </p:nvPr>
        </p:nvSpPr>
        <p:spPr>
          <a:xfrm>
            <a:off x="839788" y="836712"/>
            <a:ext cx="2735932" cy="2032000"/>
          </a:xfrm>
          <a:prstGeom prst="rect">
            <a:avLst/>
          </a:prstGeom>
        </p:spPr>
        <p:txBody>
          <a:bodyPr spcFirstLastPara="1" anchor="t"/>
          <a:lstStyle>
            <a:lvl1pPr lvl="0" rtl="0">
              <a:spcBef>
                <a:spcPts val="0"/>
              </a:spcBef>
              <a:spcAft>
                <a:spcPts val="0"/>
              </a:spcAft>
              <a:buClr>
                <a:srgbClr val="0056A4"/>
              </a:buClr>
              <a:buSzPts val="3000"/>
              <a:buFont typeface="Source Sans Pro SemiBold"/>
              <a:buNone/>
              <a:defRPr sz="2800" b="0" i="0" cap="none" baseline="0">
                <a:solidFill>
                  <a:schemeClr val="bg1"/>
                </a:solidFill>
                <a:latin typeface="Brandon Text Medium" panose="020B0503020203060203" pitchFamily="34" charset="0"/>
                <a:ea typeface="Brandon Text Medium" panose="020B0503020203060203" pitchFamily="34" charset="0"/>
                <a:cs typeface="Brandon Text Medium" panose="020B0503020203060203" pitchFamily="34" charset="0"/>
                <a:sym typeface="Source Sans Pro SemiBold"/>
              </a:defRPr>
            </a:lvl1pPr>
            <a:lvl2pPr lvl="1"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2pPr>
            <a:lvl3pPr lvl="2"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3pPr>
            <a:lvl4pPr lvl="3"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4pPr>
            <a:lvl5pPr lvl="4"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5pPr>
            <a:lvl6pPr lvl="5"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6pPr>
            <a:lvl7pPr lvl="6"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7pPr>
            <a:lvl8pPr lvl="7"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8pPr>
            <a:lvl9pPr lvl="8"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9pPr>
          </a:lstStyle>
          <a:p>
            <a:r>
              <a:rPr lang="de-DE" dirty="0"/>
              <a:t>Titel  bearbeiten</a:t>
            </a:r>
            <a:endParaRPr dirty="0"/>
          </a:p>
        </p:txBody>
      </p:sp>
      <p:sp>
        <p:nvSpPr>
          <p:cNvPr id="89" name="Google Shape;89;p15"/>
          <p:cNvSpPr txBox="1">
            <a:spLocks noGrp="1"/>
          </p:cNvSpPr>
          <p:nvPr>
            <p:ph type="subTitle" idx="1"/>
          </p:nvPr>
        </p:nvSpPr>
        <p:spPr>
          <a:xfrm>
            <a:off x="839788" y="3429167"/>
            <a:ext cx="2735932" cy="2663658"/>
          </a:xfrm>
          <a:prstGeom prst="rect">
            <a:avLst/>
          </a:prstGeom>
        </p:spPr>
        <p:txBody>
          <a:bodyPr spcFirstLastPara="1"/>
          <a:lstStyle>
            <a:lvl1pPr lvl="0" rtl="0">
              <a:lnSpc>
                <a:spcPct val="100000"/>
              </a:lnSpc>
              <a:spcBef>
                <a:spcPts val="0"/>
              </a:spcBef>
              <a:spcAft>
                <a:spcPts val="0"/>
              </a:spcAft>
              <a:buClr>
                <a:srgbClr val="414B54"/>
              </a:buClr>
              <a:buSzPts val="2100"/>
              <a:buFont typeface="Source Sans Pro SemiBold"/>
              <a:buNone/>
              <a:defRPr sz="240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sym typeface="Source Sans Pro SemiBold"/>
              </a:defRPr>
            </a:lvl1pPr>
            <a:lvl2pPr lvl="1"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2pPr>
            <a:lvl3pPr lvl="2"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3pPr>
            <a:lvl4pPr lvl="3"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4pPr>
            <a:lvl5pPr lvl="4"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5pPr>
            <a:lvl6pPr lvl="5"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6pPr>
            <a:lvl7pPr lvl="6"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7pPr>
            <a:lvl8pPr lvl="7"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8pPr>
            <a:lvl9pPr lvl="8"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9pPr>
          </a:lstStyle>
          <a:p>
            <a:r>
              <a:rPr lang="de-DE"/>
              <a:t>Master-Untertitelformat bearbeiten</a:t>
            </a:r>
            <a:endParaRPr dirty="0"/>
          </a:p>
        </p:txBody>
      </p:sp>
      <p:sp>
        <p:nvSpPr>
          <p:cNvPr id="9" name="Text Placeholder 2">
            <a:extLst>
              <a:ext uri="{FF2B5EF4-FFF2-40B4-BE49-F238E27FC236}">
                <a16:creationId xmlns:a16="http://schemas.microsoft.com/office/drawing/2014/main" id="{727FCD34-2A8E-7644-89C3-D522BCED3E20}"/>
              </a:ext>
            </a:extLst>
          </p:cNvPr>
          <p:cNvSpPr>
            <a:spLocks noGrp="1" noChangeArrowheads="1"/>
          </p:cNvSpPr>
          <p:nvPr>
            <p:ph idx="10"/>
          </p:nvPr>
        </p:nvSpPr>
        <p:spPr bwMode="auto">
          <a:xfrm>
            <a:off x="5087888" y="836713"/>
            <a:ext cx="6265912" cy="525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sz="2400">
                <a:solidFill>
                  <a:srgbClr val="2A4156"/>
                </a:solidFill>
                <a:latin typeface="Brandon Text Regular" panose="020B0503020203060203" pitchFamily="34" charset="0"/>
              </a:defRPr>
            </a:lvl1pPr>
            <a:lvl2pPr>
              <a:buClr>
                <a:schemeClr val="accent1"/>
              </a:buClr>
              <a:defRPr sz="2400">
                <a:solidFill>
                  <a:srgbClr val="2A4156"/>
                </a:solidFill>
                <a:latin typeface="Brandon Text Regular" panose="020B0503020203060203" pitchFamily="34" charset="0"/>
              </a:defRPr>
            </a:lvl2pPr>
            <a:lvl3pPr>
              <a:buClr>
                <a:schemeClr val="accent1"/>
              </a:buClr>
              <a:defRPr sz="2400">
                <a:solidFill>
                  <a:srgbClr val="2A4156"/>
                </a:solidFill>
                <a:latin typeface="Brandon Text Regular" panose="020B0503020203060203" pitchFamily="34" charset="0"/>
              </a:defRPr>
            </a:lvl3pPr>
            <a:lvl4pPr>
              <a:buClr>
                <a:schemeClr val="accent1"/>
              </a:buClr>
              <a:defRPr sz="2400">
                <a:solidFill>
                  <a:srgbClr val="2A4156"/>
                </a:solidFill>
                <a:latin typeface="Brandon Text Regular" panose="020B0503020203060203" pitchFamily="34" charset="0"/>
              </a:defRPr>
            </a:lvl4pPr>
            <a:lvl5pPr>
              <a:defRPr sz="2400">
                <a:solidFill>
                  <a:srgbClr val="2A4156"/>
                </a:solidFill>
                <a:latin typeface="Brandon Text Regular" panose="020B0503020203060203" pitchFamily="34" charset="0"/>
              </a:defRPr>
            </a:lvl5pPr>
          </a:lstStyle>
          <a:p>
            <a:pPr lvl="0"/>
            <a:r>
              <a:rPr lang="de-DE" altLang="de-DE" dirty="0"/>
              <a:t>Mastertextformat bearbeiten</a:t>
            </a:r>
          </a:p>
          <a:p>
            <a:pPr lvl="1"/>
            <a:r>
              <a:rPr lang="de-DE" altLang="de-DE" dirty="0"/>
              <a:t>Zweite Ebene</a:t>
            </a:r>
          </a:p>
          <a:p>
            <a:pPr lvl="2"/>
            <a:r>
              <a:rPr lang="de-DE" altLang="de-DE" dirty="0"/>
              <a:t>Dritte Ebene</a:t>
            </a:r>
          </a:p>
          <a:p>
            <a:pPr lvl="3"/>
            <a:r>
              <a:rPr lang="de-DE" altLang="de-DE" dirty="0"/>
              <a:t>Vierte Ebene</a:t>
            </a:r>
          </a:p>
        </p:txBody>
      </p:sp>
      <p:pic>
        <p:nvPicPr>
          <p:cNvPr id="2" name="Grafik 1" descr="Ein Bild, das Text enthält.&#10;&#10;Automatisch generierte Beschreibung">
            <a:extLst>
              <a:ext uri="{FF2B5EF4-FFF2-40B4-BE49-F238E27FC236}">
                <a16:creationId xmlns:a16="http://schemas.microsoft.com/office/drawing/2014/main" id="{B19C099E-89C0-0003-FDA2-653DC3B9FF89}"/>
              </a:ext>
            </a:extLst>
          </p:cNvPr>
          <p:cNvPicPr>
            <a:picLocks noChangeAspect="1"/>
          </p:cNvPicPr>
          <p:nvPr userDrawn="1"/>
        </p:nvPicPr>
        <p:blipFill>
          <a:blip r:embed="rId2"/>
          <a:stretch>
            <a:fillRect/>
          </a:stretch>
        </p:blipFill>
        <p:spPr>
          <a:xfrm>
            <a:off x="10431056" y="6425569"/>
            <a:ext cx="1400944" cy="322217"/>
          </a:xfrm>
          <a:prstGeom prst="rect">
            <a:avLst/>
          </a:prstGeom>
        </p:spPr>
      </p:pic>
    </p:spTree>
    <p:extLst>
      <p:ext uri="{BB962C8B-B14F-4D97-AF65-F5344CB8AC3E}">
        <p14:creationId xmlns:p14="http://schemas.microsoft.com/office/powerpoint/2010/main" val="345605412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613">
          <p15:clr>
            <a:srgbClr val="FBAE40"/>
          </p15:clr>
        </p15:guide>
        <p15:guide id="3" pos="697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 column right anthrazit" preserve="1" userDrawn="1">
  <p:cSld name="1_section - column right anthrazit">
    <p:bg>
      <p:bgRef idx="1001">
        <a:schemeClr val="bg1"/>
      </p:bgRef>
    </p:bg>
    <p:spTree>
      <p:nvGrpSpPr>
        <p:cNvPr id="1" name="Shape 86"/>
        <p:cNvGrpSpPr/>
        <p:nvPr/>
      </p:nvGrpSpPr>
      <p:grpSpPr>
        <a:xfrm>
          <a:off x="0" y="0"/>
          <a:ext cx="0" cy="0"/>
          <a:chOff x="0" y="0"/>
          <a:chExt cx="0" cy="0"/>
        </a:xfrm>
      </p:grpSpPr>
      <p:sp>
        <p:nvSpPr>
          <p:cNvPr id="2" name="Abgerundetes Rechteck 1">
            <a:extLst>
              <a:ext uri="{FF2B5EF4-FFF2-40B4-BE49-F238E27FC236}">
                <a16:creationId xmlns:a16="http://schemas.microsoft.com/office/drawing/2014/main" id="{E85853A8-D33B-5544-B638-E213F1531006}"/>
              </a:ext>
            </a:extLst>
          </p:cNvPr>
          <p:cNvSpPr/>
          <p:nvPr userDrawn="1"/>
        </p:nvSpPr>
        <p:spPr>
          <a:xfrm>
            <a:off x="0" y="0"/>
            <a:ext cx="4367808" cy="6858000"/>
          </a:xfrm>
          <a:prstGeom prst="roundRect">
            <a:avLst>
              <a:gd name="adj" fmla="val 3718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Google Shape;87;p15">
            <a:extLst>
              <a:ext uri="{FF2B5EF4-FFF2-40B4-BE49-F238E27FC236}">
                <a16:creationId xmlns:a16="http://schemas.microsoft.com/office/drawing/2014/main" id="{3A7D79DC-407C-CA44-BE90-15734417509D}"/>
              </a:ext>
            </a:extLst>
          </p:cNvPr>
          <p:cNvSpPr>
            <a:spLocks noChangeArrowheads="1"/>
          </p:cNvSpPr>
          <p:nvPr/>
        </p:nvSpPr>
        <p:spPr bwMode="auto">
          <a:xfrm>
            <a:off x="0" y="0"/>
            <a:ext cx="2279576" cy="6858000"/>
          </a:xfrm>
          <a:prstGeom prst="rect">
            <a:avLst/>
          </a:prstGeom>
          <a:solidFill>
            <a:schemeClr val="accent4"/>
          </a:solidFill>
          <a:ln>
            <a:solidFill>
              <a:schemeClr val="accent4"/>
            </a:solid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de-DE" altLang="de-DE" sz="2400">
              <a:solidFill>
                <a:schemeClr val="bg1"/>
              </a:solidFill>
              <a:latin typeface="Brandon Text Regular" panose="020B0503020203060203" pitchFamily="34" charset="0"/>
            </a:endParaRPr>
          </a:p>
        </p:txBody>
      </p:sp>
      <p:sp>
        <p:nvSpPr>
          <p:cNvPr id="88" name="Google Shape;88;p15"/>
          <p:cNvSpPr txBox="1">
            <a:spLocks noGrp="1"/>
          </p:cNvSpPr>
          <p:nvPr>
            <p:ph type="title" hasCustomPrompt="1"/>
          </p:nvPr>
        </p:nvSpPr>
        <p:spPr>
          <a:xfrm>
            <a:off x="839788" y="836712"/>
            <a:ext cx="2735932" cy="2032000"/>
          </a:xfrm>
          <a:prstGeom prst="rect">
            <a:avLst/>
          </a:prstGeom>
        </p:spPr>
        <p:txBody>
          <a:bodyPr spcFirstLastPara="1" anchor="t"/>
          <a:lstStyle>
            <a:lvl1pPr lvl="0" rtl="0">
              <a:spcBef>
                <a:spcPts val="0"/>
              </a:spcBef>
              <a:spcAft>
                <a:spcPts val="0"/>
              </a:spcAft>
              <a:buClr>
                <a:srgbClr val="0056A4"/>
              </a:buClr>
              <a:buSzPts val="3000"/>
              <a:buFont typeface="Source Sans Pro SemiBold"/>
              <a:buNone/>
              <a:defRPr sz="2800" b="0" i="0" cap="none" baseline="0">
                <a:solidFill>
                  <a:srgbClr val="2A4156"/>
                </a:solidFill>
                <a:latin typeface="Brandon Text Medium" panose="020B0503020203060203" pitchFamily="34" charset="0"/>
                <a:ea typeface="Brandon Text Medium" panose="020B0503020203060203" pitchFamily="34" charset="0"/>
                <a:cs typeface="Brandon Text Medium" panose="020B0503020203060203" pitchFamily="34" charset="0"/>
                <a:sym typeface="Source Sans Pro SemiBold"/>
              </a:defRPr>
            </a:lvl1pPr>
            <a:lvl2pPr lvl="1"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2pPr>
            <a:lvl3pPr lvl="2"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3pPr>
            <a:lvl4pPr lvl="3"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4pPr>
            <a:lvl5pPr lvl="4"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5pPr>
            <a:lvl6pPr lvl="5"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6pPr>
            <a:lvl7pPr lvl="6"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7pPr>
            <a:lvl8pPr lvl="7"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8pPr>
            <a:lvl9pPr lvl="8" algn="ctr" rtl="0">
              <a:spcBef>
                <a:spcPts val="0"/>
              </a:spcBef>
              <a:spcAft>
                <a:spcPts val="0"/>
              </a:spcAft>
              <a:buClr>
                <a:schemeClr val="dk1"/>
              </a:buClr>
              <a:buSzPts val="3000"/>
              <a:buFont typeface="Source Sans Pro SemiBold"/>
              <a:buNone/>
              <a:defRPr b="0">
                <a:solidFill>
                  <a:schemeClr val="dk1"/>
                </a:solidFill>
                <a:latin typeface="Source Sans Pro SemiBold"/>
                <a:ea typeface="Source Sans Pro SemiBold"/>
                <a:cs typeface="Source Sans Pro SemiBold"/>
                <a:sym typeface="Source Sans Pro SemiBold"/>
              </a:defRPr>
            </a:lvl9pPr>
          </a:lstStyle>
          <a:p>
            <a:r>
              <a:rPr lang="de-DE" dirty="0"/>
              <a:t>Titel  bearbeiten</a:t>
            </a:r>
            <a:endParaRPr dirty="0"/>
          </a:p>
        </p:txBody>
      </p:sp>
      <p:sp>
        <p:nvSpPr>
          <p:cNvPr id="89" name="Google Shape;89;p15"/>
          <p:cNvSpPr txBox="1">
            <a:spLocks noGrp="1"/>
          </p:cNvSpPr>
          <p:nvPr>
            <p:ph type="subTitle" idx="1"/>
          </p:nvPr>
        </p:nvSpPr>
        <p:spPr>
          <a:xfrm>
            <a:off x="839788" y="3429167"/>
            <a:ext cx="2735932" cy="2663658"/>
          </a:xfrm>
          <a:prstGeom prst="rect">
            <a:avLst/>
          </a:prstGeom>
        </p:spPr>
        <p:txBody>
          <a:bodyPr spcFirstLastPara="1"/>
          <a:lstStyle>
            <a:lvl1pPr lvl="0" rtl="0">
              <a:lnSpc>
                <a:spcPct val="100000"/>
              </a:lnSpc>
              <a:spcBef>
                <a:spcPts val="0"/>
              </a:spcBef>
              <a:spcAft>
                <a:spcPts val="0"/>
              </a:spcAft>
              <a:buClr>
                <a:srgbClr val="414B54"/>
              </a:buClr>
              <a:buSzPts val="2100"/>
              <a:buFont typeface="Source Sans Pro SemiBold"/>
              <a:buNone/>
              <a:defRPr sz="2400">
                <a:solidFill>
                  <a:srgbClr val="2A4156"/>
                </a:solidFill>
                <a:latin typeface="Brandon Text Regular" panose="020B0503020203060203" pitchFamily="34" charset="0"/>
                <a:ea typeface="Brandon Text Regular" panose="020B0503020203060203" pitchFamily="34" charset="0"/>
                <a:cs typeface="Brandon Text Regular" panose="020B0503020203060203" pitchFamily="34" charset="0"/>
                <a:sym typeface="Source Sans Pro SemiBold"/>
              </a:defRPr>
            </a:lvl1pPr>
            <a:lvl2pPr lvl="1"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2pPr>
            <a:lvl3pPr lvl="2"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3pPr>
            <a:lvl4pPr lvl="3"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4pPr>
            <a:lvl5pPr lvl="4"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5pPr>
            <a:lvl6pPr lvl="5"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6pPr>
            <a:lvl7pPr lvl="6"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7pPr>
            <a:lvl8pPr lvl="7"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8pPr>
            <a:lvl9pPr lvl="8" algn="ctr" rtl="0">
              <a:lnSpc>
                <a:spcPct val="100000"/>
              </a:lnSpc>
              <a:spcBef>
                <a:spcPts val="0"/>
              </a:spcBef>
              <a:spcAft>
                <a:spcPts val="0"/>
              </a:spcAft>
              <a:buClr>
                <a:srgbClr val="414B54"/>
              </a:buClr>
              <a:buSzPts val="2100"/>
              <a:buFont typeface="Source Sans Pro SemiBold"/>
              <a:buNone/>
              <a:defRPr sz="2800">
                <a:solidFill>
                  <a:srgbClr val="414B54"/>
                </a:solidFill>
                <a:latin typeface="Source Sans Pro SemiBold"/>
                <a:ea typeface="Source Sans Pro SemiBold"/>
                <a:cs typeface="Source Sans Pro SemiBold"/>
                <a:sym typeface="Source Sans Pro SemiBold"/>
              </a:defRPr>
            </a:lvl9pPr>
          </a:lstStyle>
          <a:p>
            <a:r>
              <a:rPr lang="de-DE"/>
              <a:t>Master-Untertitelformat bearbeiten</a:t>
            </a:r>
            <a:endParaRPr dirty="0"/>
          </a:p>
        </p:txBody>
      </p:sp>
      <p:sp>
        <p:nvSpPr>
          <p:cNvPr id="9" name="Text Placeholder 2">
            <a:extLst>
              <a:ext uri="{FF2B5EF4-FFF2-40B4-BE49-F238E27FC236}">
                <a16:creationId xmlns:a16="http://schemas.microsoft.com/office/drawing/2014/main" id="{727FCD34-2A8E-7644-89C3-D522BCED3E20}"/>
              </a:ext>
            </a:extLst>
          </p:cNvPr>
          <p:cNvSpPr>
            <a:spLocks noGrp="1" noChangeArrowheads="1"/>
          </p:cNvSpPr>
          <p:nvPr>
            <p:ph idx="10"/>
          </p:nvPr>
        </p:nvSpPr>
        <p:spPr bwMode="auto">
          <a:xfrm>
            <a:off x="5087888" y="836713"/>
            <a:ext cx="6265912" cy="525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buClr>
                <a:srgbClr val="008EE6"/>
              </a:buClr>
              <a:defRPr sz="2400">
                <a:solidFill>
                  <a:srgbClr val="2A4156"/>
                </a:solidFill>
                <a:latin typeface="Brandon Text Regular" panose="020B0503020203060203" pitchFamily="34" charset="0"/>
              </a:defRPr>
            </a:lvl1pPr>
            <a:lvl2pPr>
              <a:buClr>
                <a:schemeClr val="accent1"/>
              </a:buClr>
              <a:defRPr sz="2400">
                <a:solidFill>
                  <a:srgbClr val="2A4156"/>
                </a:solidFill>
                <a:latin typeface="Brandon Text Regular" panose="020B0503020203060203" pitchFamily="34" charset="0"/>
              </a:defRPr>
            </a:lvl2pPr>
            <a:lvl3pPr>
              <a:buClr>
                <a:schemeClr val="accent1"/>
              </a:buClr>
              <a:defRPr sz="2400">
                <a:solidFill>
                  <a:srgbClr val="2A4156"/>
                </a:solidFill>
                <a:latin typeface="Brandon Text Regular" panose="020B0503020203060203" pitchFamily="34" charset="0"/>
              </a:defRPr>
            </a:lvl3pPr>
            <a:lvl4pPr>
              <a:buClr>
                <a:schemeClr val="accent1"/>
              </a:buClr>
              <a:defRPr sz="2400">
                <a:solidFill>
                  <a:srgbClr val="2A4156"/>
                </a:solidFill>
                <a:latin typeface="Brandon Text Regular" panose="020B0503020203060203" pitchFamily="34" charset="0"/>
              </a:defRPr>
            </a:lvl4pPr>
            <a:lvl5pPr>
              <a:buClr>
                <a:srgbClr val="008EE6"/>
              </a:buClr>
              <a:defRPr sz="2400">
                <a:solidFill>
                  <a:srgbClr val="2A4156"/>
                </a:solidFill>
                <a:latin typeface="Brandon Text Regular" panose="020B0503020203060203" pitchFamily="34" charset="0"/>
              </a:defRPr>
            </a:lvl5pPr>
          </a:lstStyle>
          <a:p>
            <a:pPr lvl="0"/>
            <a:r>
              <a:rPr lang="de-DE" altLang="de-DE" dirty="0"/>
              <a:t>Mastertextformat bearbeiten</a:t>
            </a:r>
          </a:p>
          <a:p>
            <a:pPr lvl="1"/>
            <a:r>
              <a:rPr lang="de-DE" altLang="de-DE" dirty="0"/>
              <a:t>Zweite Ebene</a:t>
            </a:r>
          </a:p>
          <a:p>
            <a:pPr lvl="2"/>
            <a:r>
              <a:rPr lang="de-DE" altLang="de-DE" dirty="0"/>
              <a:t>Dritte Ebene</a:t>
            </a:r>
          </a:p>
          <a:p>
            <a:pPr lvl="3"/>
            <a:r>
              <a:rPr lang="de-DE" altLang="de-DE" dirty="0"/>
              <a:t>Vierte Ebene</a:t>
            </a:r>
          </a:p>
        </p:txBody>
      </p:sp>
      <p:pic>
        <p:nvPicPr>
          <p:cNvPr id="3" name="Grafik 2" descr="Ein Bild, das Text enthält.&#10;&#10;Automatisch generierte Beschreibung">
            <a:extLst>
              <a:ext uri="{FF2B5EF4-FFF2-40B4-BE49-F238E27FC236}">
                <a16:creationId xmlns:a16="http://schemas.microsoft.com/office/drawing/2014/main" id="{4857C470-C03D-9776-3CA5-594127AC6111}"/>
              </a:ext>
            </a:extLst>
          </p:cNvPr>
          <p:cNvPicPr>
            <a:picLocks noChangeAspect="1"/>
          </p:cNvPicPr>
          <p:nvPr userDrawn="1"/>
        </p:nvPicPr>
        <p:blipFill>
          <a:blip r:embed="rId2"/>
          <a:stretch>
            <a:fillRect/>
          </a:stretch>
        </p:blipFill>
        <p:spPr>
          <a:xfrm>
            <a:off x="10431056" y="6425569"/>
            <a:ext cx="1400944" cy="322217"/>
          </a:xfrm>
          <a:prstGeom prst="rect">
            <a:avLst/>
          </a:prstGeom>
        </p:spPr>
      </p:pic>
    </p:spTree>
    <p:extLst>
      <p:ext uri="{BB962C8B-B14F-4D97-AF65-F5344CB8AC3E}">
        <p14:creationId xmlns:p14="http://schemas.microsoft.com/office/powerpoint/2010/main" val="15776498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613">
          <p15:clr>
            <a:srgbClr val="FBAE40"/>
          </p15:clr>
        </p15:guide>
        <p15:guide id="3" pos="697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chalkboard black" preserve="1">
  <p:cSld name="section blue">
    <p:bg>
      <p:bgPr>
        <a:solidFill>
          <a:schemeClr val="accent1"/>
        </a:solidFill>
        <a:effectLst/>
      </p:bgPr>
    </p:bg>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1991544" y="1807774"/>
            <a:ext cx="8570256" cy="757130"/>
          </a:xfrm>
          <a:prstGeom prst="rect">
            <a:avLst/>
          </a:prstGeom>
        </p:spPr>
        <p:txBody>
          <a:bodyPr spcFirstLastPara="1" anchor="t" anchorCtr="0">
            <a:spAutoFit/>
          </a:bodyPr>
          <a:lstStyle>
            <a:lvl1pPr lvl="0" rtl="0">
              <a:spcBef>
                <a:spcPts val="0"/>
              </a:spcBef>
              <a:spcAft>
                <a:spcPts val="0"/>
              </a:spcAft>
              <a:buClr>
                <a:schemeClr val="lt1"/>
              </a:buClr>
              <a:buSzPts val="4800"/>
              <a:buNone/>
              <a:defRPr sz="4800" b="0" i="0" cap="none">
                <a:solidFill>
                  <a:schemeClr val="bg1"/>
                </a:solidFill>
                <a:latin typeface="Brandon Text Regular" panose="020B0503020203060203" pitchFamily="34" charset="0"/>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r>
              <a:rPr lang="de-DE" dirty="0"/>
              <a:t>Mastertitelformat bearbeiten</a:t>
            </a:r>
          </a:p>
        </p:txBody>
      </p:sp>
      <p:pic>
        <p:nvPicPr>
          <p:cNvPr id="2" name="Grafik 1" descr="Ein Bild, das Text enthält.&#10;&#10;Automatisch generierte Beschreibung">
            <a:extLst>
              <a:ext uri="{FF2B5EF4-FFF2-40B4-BE49-F238E27FC236}">
                <a16:creationId xmlns:a16="http://schemas.microsoft.com/office/drawing/2014/main" id="{4C61C426-EB49-1A7D-363B-E14132F1200E}"/>
              </a:ext>
            </a:extLst>
          </p:cNvPr>
          <p:cNvPicPr>
            <a:picLocks noChangeAspect="1"/>
          </p:cNvPicPr>
          <p:nvPr userDrawn="1"/>
        </p:nvPicPr>
        <p:blipFill>
          <a:blip r:embed="rId2"/>
          <a:stretch>
            <a:fillRect/>
          </a:stretch>
        </p:blipFill>
        <p:spPr>
          <a:xfrm>
            <a:off x="10431056" y="6425569"/>
            <a:ext cx="1400944" cy="322217"/>
          </a:xfrm>
          <a:prstGeom prst="rect">
            <a:avLst/>
          </a:prstGeom>
        </p:spPr>
      </p:pic>
    </p:spTree>
    <p:extLst>
      <p:ext uri="{BB962C8B-B14F-4D97-AF65-F5344CB8AC3E}">
        <p14:creationId xmlns:p14="http://schemas.microsoft.com/office/powerpoint/2010/main" val="3505581803"/>
      </p:ext>
    </p:extLst>
  </p:cSld>
  <p:clrMapOvr>
    <a:masterClrMapping/>
  </p:clrMapOvr>
  <p:extLst>
    <p:ext uri="{DCECCB84-F9BA-43D5-87BE-67443E8EF086}">
      <p15:sldGuideLst xmlns:p15="http://schemas.microsoft.com/office/powerpoint/2012/main">
        <p15:guide id="1" orient="horz" pos="4247">
          <p15:clr>
            <a:srgbClr val="FBAE40"/>
          </p15:clr>
        </p15:guide>
        <p15:guide id="2" pos="697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chalkboard black" preserve="1">
  <p:cSld name="section green">
    <p:bg>
      <p:bgPr>
        <a:solidFill>
          <a:schemeClr val="accent4"/>
        </a:solidFill>
        <a:effectLst/>
      </p:bgPr>
    </p:bg>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1991544" y="1807774"/>
            <a:ext cx="8570256" cy="757130"/>
          </a:xfrm>
          <a:prstGeom prst="rect">
            <a:avLst/>
          </a:prstGeom>
        </p:spPr>
        <p:txBody>
          <a:bodyPr spcFirstLastPara="1" anchor="t" anchorCtr="0">
            <a:spAutoFit/>
          </a:bodyPr>
          <a:lstStyle>
            <a:lvl1pPr lvl="0" rtl="0">
              <a:spcBef>
                <a:spcPts val="0"/>
              </a:spcBef>
              <a:spcAft>
                <a:spcPts val="0"/>
              </a:spcAft>
              <a:buClr>
                <a:schemeClr val="lt1"/>
              </a:buClr>
              <a:buSzPts val="4800"/>
              <a:buNone/>
              <a:defRPr sz="4800" b="0" i="0" cap="none">
                <a:solidFill>
                  <a:schemeClr val="bg1"/>
                </a:solidFill>
                <a:latin typeface="Brandon Text Regular" panose="020B0503020203060203" pitchFamily="34" charset="0"/>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r>
              <a:rPr lang="de-DE"/>
              <a:t>Mastertitelformat bearbeiten</a:t>
            </a:r>
            <a:endParaRPr lang="de-DE" dirty="0"/>
          </a:p>
        </p:txBody>
      </p:sp>
      <p:pic>
        <p:nvPicPr>
          <p:cNvPr id="2" name="Grafik 1" descr="Ein Bild, das Text enthält.&#10;&#10;Automatisch generierte Beschreibung">
            <a:extLst>
              <a:ext uri="{FF2B5EF4-FFF2-40B4-BE49-F238E27FC236}">
                <a16:creationId xmlns:a16="http://schemas.microsoft.com/office/drawing/2014/main" id="{05587C6D-545A-8138-0053-75ED7B869FC0}"/>
              </a:ext>
            </a:extLst>
          </p:cNvPr>
          <p:cNvPicPr>
            <a:picLocks noChangeAspect="1"/>
          </p:cNvPicPr>
          <p:nvPr userDrawn="1"/>
        </p:nvPicPr>
        <p:blipFill>
          <a:blip r:embed="rId2"/>
          <a:stretch>
            <a:fillRect/>
          </a:stretch>
        </p:blipFill>
        <p:spPr>
          <a:xfrm>
            <a:off x="10431056" y="6425569"/>
            <a:ext cx="1400944" cy="322217"/>
          </a:xfrm>
          <a:prstGeom prst="rect">
            <a:avLst/>
          </a:prstGeom>
        </p:spPr>
      </p:pic>
    </p:spTree>
    <p:extLst>
      <p:ext uri="{BB962C8B-B14F-4D97-AF65-F5344CB8AC3E}">
        <p14:creationId xmlns:p14="http://schemas.microsoft.com/office/powerpoint/2010/main" val="1213824543"/>
      </p:ext>
    </p:extLst>
  </p:cSld>
  <p:clrMapOvr>
    <a:masterClrMapping/>
  </p:clrMapOvr>
  <p:extLst>
    <p:ext uri="{DCECCB84-F9BA-43D5-87BE-67443E8EF086}">
      <p15:sldGuideLst xmlns:p15="http://schemas.microsoft.com/office/powerpoint/2012/main">
        <p15:guide id="1" orient="horz" pos="4247">
          <p15:clr>
            <a:srgbClr val="FBAE40"/>
          </p15:clr>
        </p15:guide>
        <p15:guide id="2" pos="697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chalkboard black" preserve="1">
  <p:cSld name="Abschluss - Wandel">
    <p:bg>
      <p:bgPr>
        <a:solidFill>
          <a:schemeClr val="accent1"/>
        </a:solidFill>
        <a:effectLst/>
      </p:bgPr>
    </p:bg>
    <p:spTree>
      <p:nvGrpSpPr>
        <p:cNvPr id="1" name="Shape 82"/>
        <p:cNvGrpSpPr/>
        <p:nvPr/>
      </p:nvGrpSpPr>
      <p:grpSpPr>
        <a:xfrm>
          <a:off x="0" y="0"/>
          <a:ext cx="0" cy="0"/>
          <a:chOff x="0" y="0"/>
          <a:chExt cx="0" cy="0"/>
        </a:xfrm>
      </p:grpSpPr>
      <p:sp>
        <p:nvSpPr>
          <p:cNvPr id="83" name="Google Shape;83;p13"/>
          <p:cNvSpPr txBox="1">
            <a:spLocks noGrp="1"/>
          </p:cNvSpPr>
          <p:nvPr>
            <p:ph type="title" hasCustomPrompt="1"/>
          </p:nvPr>
        </p:nvSpPr>
        <p:spPr>
          <a:xfrm>
            <a:off x="1810872" y="2302538"/>
            <a:ext cx="8570256" cy="2252924"/>
          </a:xfrm>
          <a:prstGeom prst="rect">
            <a:avLst/>
          </a:prstGeom>
        </p:spPr>
        <p:txBody>
          <a:bodyPr spcFirstLastPara="1" anchor="t" anchorCtr="0">
            <a:spAutoFit/>
          </a:bodyPr>
          <a:lstStyle>
            <a:lvl1pPr lvl="0" algn="ctr" rtl="0">
              <a:spcBef>
                <a:spcPts val="0"/>
              </a:spcBef>
              <a:spcAft>
                <a:spcPts val="0"/>
              </a:spcAft>
              <a:buClr>
                <a:schemeClr val="lt1"/>
              </a:buClr>
              <a:buSzPts val="4800"/>
              <a:buNone/>
              <a:defRPr sz="6000" b="1" i="0" cap="none">
                <a:solidFill>
                  <a:schemeClr val="bg1"/>
                </a:solidFill>
                <a:latin typeface="Brandon Text Bold" panose="020B0503020203060203" pitchFamily="34" charset="0"/>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r>
              <a:rPr lang="de-DE" dirty="0" err="1"/>
              <a:t>Inspect</a:t>
            </a:r>
            <a:r>
              <a:rPr lang="de-DE" dirty="0"/>
              <a:t>. </a:t>
            </a:r>
            <a:r>
              <a:rPr lang="de-DE" dirty="0" err="1"/>
              <a:t>Adapt</a:t>
            </a:r>
            <a:r>
              <a:rPr lang="de-DE" dirty="0"/>
              <a:t>. Sustain.</a:t>
            </a:r>
            <a:br>
              <a:rPr lang="de-DE" dirty="0"/>
            </a:br>
            <a:br>
              <a:rPr lang="de-DE" dirty="0"/>
            </a:br>
            <a:r>
              <a:rPr lang="de-DE" sz="3600" dirty="0" err="1"/>
              <a:t>www.improuv-planet.com</a:t>
            </a:r>
            <a:endParaRPr lang="de-DE" dirty="0"/>
          </a:p>
        </p:txBody>
      </p:sp>
      <p:pic>
        <p:nvPicPr>
          <p:cNvPr id="2" name="Grafik 1" descr="Ein Bild, das Text enthält.&#10;&#10;Automatisch generierte Beschreibung">
            <a:extLst>
              <a:ext uri="{FF2B5EF4-FFF2-40B4-BE49-F238E27FC236}">
                <a16:creationId xmlns:a16="http://schemas.microsoft.com/office/drawing/2014/main" id="{DE4F22FE-CBCF-700C-5A60-939C6992F4BC}"/>
              </a:ext>
            </a:extLst>
          </p:cNvPr>
          <p:cNvPicPr>
            <a:picLocks noChangeAspect="1"/>
          </p:cNvPicPr>
          <p:nvPr userDrawn="1"/>
        </p:nvPicPr>
        <p:blipFill>
          <a:blip r:embed="rId2"/>
          <a:stretch>
            <a:fillRect/>
          </a:stretch>
        </p:blipFill>
        <p:spPr>
          <a:xfrm>
            <a:off x="10431056" y="6425569"/>
            <a:ext cx="1400944" cy="322217"/>
          </a:xfrm>
          <a:prstGeom prst="rect">
            <a:avLst/>
          </a:prstGeom>
        </p:spPr>
      </p:pic>
    </p:spTree>
    <p:extLst>
      <p:ext uri="{BB962C8B-B14F-4D97-AF65-F5344CB8AC3E}">
        <p14:creationId xmlns:p14="http://schemas.microsoft.com/office/powerpoint/2010/main" val="4014331299"/>
      </p:ext>
    </p:extLst>
  </p:cSld>
  <p:clrMapOvr>
    <a:masterClrMapping/>
  </p:clrMapOvr>
  <p:extLst>
    <p:ext uri="{DCECCB84-F9BA-43D5-87BE-67443E8EF086}">
      <p15:sldGuideLst xmlns:p15="http://schemas.microsoft.com/office/powerpoint/2012/main">
        <p15:guide id="1" orient="horz" pos="148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anz_leer">
    <p:spTree>
      <p:nvGrpSpPr>
        <p:cNvPr id="1" name=""/>
        <p:cNvGrpSpPr/>
        <p:nvPr/>
      </p:nvGrpSpPr>
      <p:grpSpPr>
        <a:xfrm>
          <a:off x="0" y="0"/>
          <a:ext cx="0" cy="0"/>
          <a:chOff x="0" y="0"/>
          <a:chExt cx="0" cy="0"/>
        </a:xfrm>
      </p:grpSpPr>
      <p:sp>
        <p:nvSpPr>
          <p:cNvPr id="5" name="Fußzeilenplatzhalter 6">
            <a:extLst>
              <a:ext uri="{FF2B5EF4-FFF2-40B4-BE49-F238E27FC236}">
                <a16:creationId xmlns:a16="http://schemas.microsoft.com/office/drawing/2014/main" id="{AC4657BC-F816-A947-BB32-4B049CF6C905}"/>
              </a:ext>
            </a:extLst>
          </p:cNvPr>
          <p:cNvSpPr>
            <a:spLocks noGrp="1"/>
          </p:cNvSpPr>
          <p:nvPr>
            <p:ph type="ftr" sz="quarter" idx="10"/>
          </p:nvPr>
        </p:nvSpPr>
        <p:spPr>
          <a:xfrm>
            <a:off x="360000" y="6554689"/>
            <a:ext cx="4114800" cy="303307"/>
          </a:xfrm>
          <a:prstGeom prst="rect">
            <a:avLst/>
          </a:prstGeom>
        </p:spPr>
        <p:txBody>
          <a:bodyPr/>
          <a:lstStyle>
            <a:lvl1pPr>
              <a:defRPr sz="1000" b="0" i="0">
                <a:latin typeface="Brandon Text Regular" panose="020B0503020203060203" pitchFamily="34" charset="0"/>
              </a:defRPr>
            </a:lvl1pPr>
          </a:lstStyle>
          <a:p>
            <a:r>
              <a:rPr lang="de-DE"/>
              <a:t>© </a:t>
            </a:r>
            <a:r>
              <a:rPr lang="de-DE" err="1"/>
              <a:t>improuv</a:t>
            </a:r>
            <a:r>
              <a:rPr lang="de-DE"/>
              <a:t> GmbH </a:t>
            </a:r>
            <a:fld id="{032F7522-69D3-E24C-BA24-0259DD40756D}" type="datetimeyyyy">
              <a:rPr lang="de-DE" smtClean="0"/>
              <a:pPr/>
              <a:t>2023</a:t>
            </a:fld>
            <a:endParaRPr lang="de-DE"/>
          </a:p>
        </p:txBody>
      </p:sp>
      <p:sp>
        <p:nvSpPr>
          <p:cNvPr id="6" name="Foliennummernplatzhalter 16">
            <a:extLst>
              <a:ext uri="{FF2B5EF4-FFF2-40B4-BE49-F238E27FC236}">
                <a16:creationId xmlns:a16="http://schemas.microsoft.com/office/drawing/2014/main" id="{4DD1828A-A389-CC43-90FC-8E54B700787F}"/>
              </a:ext>
            </a:extLst>
          </p:cNvPr>
          <p:cNvSpPr>
            <a:spLocks noGrp="1"/>
          </p:cNvSpPr>
          <p:nvPr>
            <p:ph type="sldNum" sz="quarter" idx="11"/>
          </p:nvPr>
        </p:nvSpPr>
        <p:spPr>
          <a:xfrm>
            <a:off x="5846103" y="6554691"/>
            <a:ext cx="499794" cy="303309"/>
          </a:xfrm>
          <a:prstGeom prst="rect">
            <a:avLst/>
          </a:prstGeom>
        </p:spPr>
        <p:txBody>
          <a:bodyPr/>
          <a:lstStyle>
            <a:lvl1pPr>
              <a:defRPr sz="1000" b="0" i="0">
                <a:latin typeface="Brandon Text Regular" panose="020B0503020203060203" pitchFamily="34" charset="0"/>
              </a:defRPr>
            </a:lvl1pPr>
          </a:lstStyle>
          <a:p>
            <a:fld id="{0F9F4C4A-E858-4CF1-B83D-6A77430CCEEA}" type="slidenum">
              <a:rPr lang="de-DE" smtClean="0"/>
              <a:pPr/>
              <a:t>‹Nr.›</a:t>
            </a:fld>
            <a:endParaRPr lang="de-DE"/>
          </a:p>
        </p:txBody>
      </p:sp>
      <p:pic>
        <p:nvPicPr>
          <p:cNvPr id="8" name="Grafik 7" descr="Ein Bild, das Text enthält.&#10;&#10;Automatisch generierte Beschreibung">
            <a:extLst>
              <a:ext uri="{FF2B5EF4-FFF2-40B4-BE49-F238E27FC236}">
                <a16:creationId xmlns:a16="http://schemas.microsoft.com/office/drawing/2014/main" id="{0FCF3BB0-1CC8-A8C5-35B0-57A1470A1BC0}"/>
              </a:ext>
            </a:extLst>
          </p:cNvPr>
          <p:cNvPicPr>
            <a:picLocks noChangeAspect="1"/>
          </p:cNvPicPr>
          <p:nvPr userDrawn="1"/>
        </p:nvPicPr>
        <p:blipFill>
          <a:blip r:embed="rId2"/>
          <a:stretch>
            <a:fillRect/>
          </a:stretch>
        </p:blipFill>
        <p:spPr>
          <a:xfrm>
            <a:off x="10431056" y="6425569"/>
            <a:ext cx="1400944" cy="322217"/>
          </a:xfrm>
          <a:prstGeom prst="rect">
            <a:avLst/>
          </a:prstGeom>
        </p:spPr>
      </p:pic>
    </p:spTree>
    <p:extLst>
      <p:ext uri="{BB962C8B-B14F-4D97-AF65-F5344CB8AC3E}">
        <p14:creationId xmlns:p14="http://schemas.microsoft.com/office/powerpoint/2010/main" val="2778220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chalkboard black" preserve="1" userDrawn="1">
  <p:cSld name="Abschluss - improuv">
    <p:bg>
      <p:bgPr>
        <a:solidFill>
          <a:schemeClr val="accent1"/>
        </a:solidFill>
        <a:effectLst/>
      </p:bgPr>
    </p:bg>
    <p:spTree>
      <p:nvGrpSpPr>
        <p:cNvPr id="1" name="Shape 82"/>
        <p:cNvGrpSpPr/>
        <p:nvPr/>
      </p:nvGrpSpPr>
      <p:grpSpPr>
        <a:xfrm>
          <a:off x="0" y="0"/>
          <a:ext cx="0" cy="0"/>
          <a:chOff x="0" y="0"/>
          <a:chExt cx="0" cy="0"/>
        </a:xfrm>
      </p:grpSpPr>
      <p:pic>
        <p:nvPicPr>
          <p:cNvPr id="2" name="Grafik 1" descr="Ein Bild, das Text enthält.&#10;&#10;Automatisch generierte Beschreibung">
            <a:extLst>
              <a:ext uri="{FF2B5EF4-FFF2-40B4-BE49-F238E27FC236}">
                <a16:creationId xmlns:a16="http://schemas.microsoft.com/office/drawing/2014/main" id="{C1118B72-A1C9-A063-7EDC-17AFFB3692B0}"/>
              </a:ext>
            </a:extLst>
          </p:cNvPr>
          <p:cNvPicPr>
            <a:picLocks noChangeAspect="1"/>
          </p:cNvPicPr>
          <p:nvPr userDrawn="1"/>
        </p:nvPicPr>
        <p:blipFill>
          <a:blip r:embed="rId2"/>
          <a:stretch>
            <a:fillRect/>
          </a:stretch>
        </p:blipFill>
        <p:spPr>
          <a:xfrm>
            <a:off x="2135560" y="2204864"/>
            <a:ext cx="8601747" cy="1978401"/>
          </a:xfrm>
          <a:prstGeom prst="rect">
            <a:avLst/>
          </a:prstGeom>
        </p:spPr>
      </p:pic>
    </p:spTree>
    <p:extLst>
      <p:ext uri="{BB962C8B-B14F-4D97-AF65-F5344CB8AC3E}">
        <p14:creationId xmlns:p14="http://schemas.microsoft.com/office/powerpoint/2010/main" val="3022527766"/>
      </p:ext>
    </p:extLst>
  </p:cSld>
  <p:clrMapOvr>
    <a:masterClrMapping/>
  </p:clrMapOvr>
  <p:extLst>
    <p:ext uri="{DCECCB84-F9BA-43D5-87BE-67443E8EF086}">
      <p15:sldGuideLst xmlns:p15="http://schemas.microsoft.com/office/powerpoint/2012/main">
        <p15:guide id="1" orient="horz" pos="148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 white and green">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F798014A-1CF0-4367-9D31-62FFBED13678}"/>
              </a:ext>
            </a:extLst>
          </p:cNvPr>
          <p:cNvSpPr/>
          <p:nvPr userDrawn="1"/>
        </p:nvSpPr>
        <p:spPr>
          <a:xfrm>
            <a:off x="0" y="0"/>
            <a:ext cx="12192000" cy="79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de-DE" b="0" i="0">
              <a:ln>
                <a:solidFill>
                  <a:schemeClr val="bg1"/>
                </a:solidFill>
              </a:ln>
              <a:solidFill>
                <a:schemeClr val="bg1"/>
              </a:solidFill>
              <a:latin typeface="Brandon Text Regular" panose="020B0503020203060203" pitchFamily="34" charset="0"/>
            </a:endParaRPr>
          </a:p>
        </p:txBody>
      </p:sp>
      <p:sp>
        <p:nvSpPr>
          <p:cNvPr id="6" name="Textplatzhalter 2">
            <a:extLst>
              <a:ext uri="{FF2B5EF4-FFF2-40B4-BE49-F238E27FC236}">
                <a16:creationId xmlns:a16="http://schemas.microsoft.com/office/drawing/2014/main" id="{2B820790-2D95-4576-99E6-3DE9CB7355DF}"/>
              </a:ext>
            </a:extLst>
          </p:cNvPr>
          <p:cNvSpPr>
            <a:spLocks noGrp="1"/>
          </p:cNvSpPr>
          <p:nvPr>
            <p:ph idx="1"/>
          </p:nvPr>
        </p:nvSpPr>
        <p:spPr>
          <a:xfrm>
            <a:off x="360000" y="1298712"/>
            <a:ext cx="11483132" cy="4893743"/>
          </a:xfrm>
          <a:prstGeom prst="rect">
            <a:avLst/>
          </a:prstGeom>
        </p:spPr>
        <p:txBody>
          <a:bodyPr vert="horz" lIns="91440" tIns="45720" rIns="91440" bIns="45720" rtlCol="0">
            <a:noAutofit/>
          </a:bodyPr>
          <a:lstStyle>
            <a:lvl1pPr>
              <a:buClr>
                <a:srgbClr val="00DC69"/>
              </a:buClr>
              <a:defRPr sz="24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1pPr>
            <a:lvl2pPr>
              <a:buClr>
                <a:srgbClr val="00DC69"/>
              </a:buClr>
              <a:buFont typeface="Arial" panose="020B0604020202020204" pitchFamily="34" charset="0"/>
              <a:buChar char="•"/>
              <a:defRPr sz="24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2pPr>
            <a:lvl3pPr>
              <a:buClr>
                <a:srgbClr val="00DC69"/>
              </a:buClr>
              <a:buFont typeface="Arial" panose="020B0604020202020204" pitchFamily="34" charset="0"/>
              <a:buChar char="•"/>
              <a:defRPr sz="24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3pPr>
            <a:lvl4pPr>
              <a:buClr>
                <a:srgbClr val="00DC69"/>
              </a:buClr>
              <a:buFont typeface="Arial" panose="020B0604020202020204" pitchFamily="34" charset="0"/>
              <a:buChar char="•"/>
              <a:defRPr sz="24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4pPr>
            <a:lvl5pPr>
              <a:buClr>
                <a:srgbClr val="008EE6"/>
              </a:buClr>
              <a:buFont typeface="Arial" panose="020B0604020202020204" pitchFamily="34" charset="0"/>
              <a:buChar char="•"/>
              <a:defRPr sz="24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p:txBody>
      </p:sp>
      <p:sp>
        <p:nvSpPr>
          <p:cNvPr id="11" name="Textfeld 10">
            <a:extLst>
              <a:ext uri="{FF2B5EF4-FFF2-40B4-BE49-F238E27FC236}">
                <a16:creationId xmlns:a16="http://schemas.microsoft.com/office/drawing/2014/main" id="{1C9D62C2-2138-4B70-8914-1CAC405E43C7}"/>
              </a:ext>
            </a:extLst>
          </p:cNvPr>
          <p:cNvSpPr txBox="1"/>
          <p:nvPr userDrawn="1"/>
        </p:nvSpPr>
        <p:spPr>
          <a:xfrm>
            <a:off x="1016875" y="837047"/>
            <a:ext cx="236483" cy="461665"/>
          </a:xfrm>
          <a:prstGeom prst="rect">
            <a:avLst/>
          </a:prstGeom>
          <a:noFill/>
        </p:spPr>
        <p:txBody>
          <a:bodyPr wrap="square" rtlCol="0">
            <a:spAutoFit/>
          </a:bodyPr>
          <a:lstStyle/>
          <a:p>
            <a:endParaRPr lang="de-DE" sz="2400" b="0" i="0">
              <a:latin typeface="Brandon Text Regular" panose="020B0503020203060203" pitchFamily="34" charset="0"/>
            </a:endParaRPr>
          </a:p>
        </p:txBody>
      </p:sp>
      <p:sp>
        <p:nvSpPr>
          <p:cNvPr id="16" name="Title 8">
            <a:extLst>
              <a:ext uri="{FF2B5EF4-FFF2-40B4-BE49-F238E27FC236}">
                <a16:creationId xmlns:a16="http://schemas.microsoft.com/office/drawing/2014/main" id="{F68D7C5E-0416-7F45-A988-73E6BC4ACAD9}"/>
              </a:ext>
            </a:extLst>
          </p:cNvPr>
          <p:cNvSpPr>
            <a:spLocks noGrp="1"/>
          </p:cNvSpPr>
          <p:nvPr>
            <p:ph type="title"/>
          </p:nvPr>
        </p:nvSpPr>
        <p:spPr>
          <a:xfrm>
            <a:off x="0" y="204647"/>
            <a:ext cx="12192000" cy="483274"/>
          </a:xfrm>
          <a:prstGeom prst="rect">
            <a:avLst/>
          </a:prstGeom>
          <a:noFill/>
        </p:spPr>
        <p:txBody>
          <a:bodyPr wrap="square" lIns="450000" rIns="90000">
            <a:spAutoFit/>
          </a:bodyPr>
          <a:lstStyle>
            <a:lvl1pPr>
              <a:defRPr sz="2800" b="0" i="0" cap="none" baseline="0">
                <a:solidFill>
                  <a:schemeClr val="accent4"/>
                </a:solidFill>
                <a:latin typeface="Brandon Text Medium" panose="020B0503020203060203" pitchFamily="34" charset="0"/>
                <a:ea typeface="Brandon Text Medium" panose="020B0503020203060203" pitchFamily="34" charset="0"/>
              </a:defRPr>
            </a:lvl1pPr>
          </a:lstStyle>
          <a:p>
            <a:r>
              <a:rPr lang="de-DE" dirty="0"/>
              <a:t>Mastertitelformat bearbeiten</a:t>
            </a:r>
          </a:p>
        </p:txBody>
      </p:sp>
      <p:sp>
        <p:nvSpPr>
          <p:cNvPr id="7" name="Fußzeilenplatzhalter 6">
            <a:extLst>
              <a:ext uri="{FF2B5EF4-FFF2-40B4-BE49-F238E27FC236}">
                <a16:creationId xmlns:a16="http://schemas.microsoft.com/office/drawing/2014/main" id="{76831F6C-8FF3-A742-82DA-17FEFCEA288B}"/>
              </a:ext>
            </a:extLst>
          </p:cNvPr>
          <p:cNvSpPr>
            <a:spLocks noGrp="1"/>
          </p:cNvSpPr>
          <p:nvPr>
            <p:ph type="ftr" sz="quarter" idx="10"/>
          </p:nvPr>
        </p:nvSpPr>
        <p:spPr>
          <a:xfrm>
            <a:off x="360000" y="6554689"/>
            <a:ext cx="4114800" cy="303307"/>
          </a:xfrm>
          <a:prstGeom prst="rect">
            <a:avLst/>
          </a:prstGeom>
        </p:spPr>
        <p:txBody>
          <a:bodyPr/>
          <a:lstStyle>
            <a:lvl1pPr>
              <a:defRPr sz="1000" b="0" i="0">
                <a:latin typeface="Brandon Text Regular" panose="020B0503020203060203" pitchFamily="34" charset="0"/>
              </a:defRPr>
            </a:lvl1pPr>
          </a:lstStyle>
          <a:p>
            <a:r>
              <a:rPr lang="de-DE"/>
              <a:t>© </a:t>
            </a:r>
            <a:r>
              <a:rPr lang="de-DE" err="1"/>
              <a:t>improuv</a:t>
            </a:r>
            <a:r>
              <a:rPr lang="de-DE"/>
              <a:t> GmbH </a:t>
            </a:r>
            <a:fld id="{032F7522-69D3-E24C-BA24-0259DD40756D}" type="datetimeyyyy">
              <a:rPr lang="de-DE" smtClean="0"/>
              <a:pPr/>
              <a:t>2023</a:t>
            </a:fld>
            <a:endParaRPr lang="de-DE"/>
          </a:p>
        </p:txBody>
      </p:sp>
      <p:sp>
        <p:nvSpPr>
          <p:cNvPr id="17" name="Foliennummernplatzhalter 16">
            <a:extLst>
              <a:ext uri="{FF2B5EF4-FFF2-40B4-BE49-F238E27FC236}">
                <a16:creationId xmlns:a16="http://schemas.microsoft.com/office/drawing/2014/main" id="{492F441B-32F4-C748-A70B-3F8BCAF276A0}"/>
              </a:ext>
            </a:extLst>
          </p:cNvPr>
          <p:cNvSpPr>
            <a:spLocks noGrp="1"/>
          </p:cNvSpPr>
          <p:nvPr>
            <p:ph type="sldNum" sz="quarter" idx="11"/>
          </p:nvPr>
        </p:nvSpPr>
        <p:spPr>
          <a:xfrm>
            <a:off x="5846103" y="6554691"/>
            <a:ext cx="499794" cy="303309"/>
          </a:xfrm>
          <a:prstGeom prst="rect">
            <a:avLst/>
          </a:prstGeom>
        </p:spPr>
        <p:txBody>
          <a:bodyPr/>
          <a:lstStyle>
            <a:lvl1pPr>
              <a:defRPr sz="1000" b="0" i="0">
                <a:latin typeface="Brandon Text Regular" panose="020B0503020203060203" pitchFamily="34" charset="0"/>
              </a:defRPr>
            </a:lvl1pPr>
          </a:lstStyle>
          <a:p>
            <a:fld id="{0F9F4C4A-E858-4CF1-B83D-6A77430CCEEA}" type="slidenum">
              <a:rPr lang="de-DE" smtClean="0"/>
              <a:pPr/>
              <a:t>‹Nr.›</a:t>
            </a:fld>
            <a:endParaRPr lang="de-DE"/>
          </a:p>
        </p:txBody>
      </p:sp>
      <p:pic>
        <p:nvPicPr>
          <p:cNvPr id="2" name="Grafik 1" descr="Ein Bild, das Text enthält.&#10;&#10;Automatisch generierte Beschreibung">
            <a:extLst>
              <a:ext uri="{FF2B5EF4-FFF2-40B4-BE49-F238E27FC236}">
                <a16:creationId xmlns:a16="http://schemas.microsoft.com/office/drawing/2014/main" id="{400201EE-E683-E9F3-A419-379EBEB532C0}"/>
              </a:ext>
            </a:extLst>
          </p:cNvPr>
          <p:cNvPicPr>
            <a:picLocks noChangeAspect="1"/>
          </p:cNvPicPr>
          <p:nvPr userDrawn="1"/>
        </p:nvPicPr>
        <p:blipFill>
          <a:blip r:embed="rId2"/>
          <a:stretch>
            <a:fillRect/>
          </a:stretch>
        </p:blipFill>
        <p:spPr>
          <a:xfrm>
            <a:off x="10431056" y="6425569"/>
            <a:ext cx="1400944" cy="322217"/>
          </a:xfrm>
          <a:prstGeom prst="rect">
            <a:avLst/>
          </a:prstGeom>
        </p:spPr>
      </p:pic>
    </p:spTree>
    <p:extLst>
      <p:ext uri="{BB962C8B-B14F-4D97-AF65-F5344CB8AC3E}">
        <p14:creationId xmlns:p14="http://schemas.microsoft.com/office/powerpoint/2010/main" val="2287315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 white and green leaf">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A258A20B-9B30-E64A-94EF-2984FB123775}"/>
              </a:ext>
            </a:extLst>
          </p:cNvPr>
          <p:cNvGrpSpPr/>
          <p:nvPr userDrawn="1"/>
        </p:nvGrpSpPr>
        <p:grpSpPr>
          <a:xfrm>
            <a:off x="6312024" y="1298712"/>
            <a:ext cx="5531108" cy="4893743"/>
            <a:chOff x="6312024" y="1298712"/>
            <a:chExt cx="5531108" cy="4893743"/>
          </a:xfrm>
        </p:grpSpPr>
        <p:sp>
          <p:nvSpPr>
            <p:cNvPr id="2" name="Abgerundetes Rechteck 1">
              <a:extLst>
                <a:ext uri="{FF2B5EF4-FFF2-40B4-BE49-F238E27FC236}">
                  <a16:creationId xmlns:a16="http://schemas.microsoft.com/office/drawing/2014/main" id="{A57786A0-3BEF-FF4F-83D3-7F0D6DECE031}"/>
                </a:ext>
              </a:extLst>
            </p:cNvPr>
            <p:cNvSpPr/>
            <p:nvPr userDrawn="1"/>
          </p:nvSpPr>
          <p:spPr>
            <a:xfrm>
              <a:off x="6312024" y="1298712"/>
              <a:ext cx="5531108" cy="4893743"/>
            </a:xfrm>
            <a:prstGeom prst="roundRect">
              <a:avLst>
                <a:gd name="adj" fmla="val 3639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07DCCA4-03B1-1D4B-800C-D268EF0716A5}"/>
                </a:ext>
              </a:extLst>
            </p:cNvPr>
            <p:cNvSpPr/>
            <p:nvPr userDrawn="1"/>
          </p:nvSpPr>
          <p:spPr>
            <a:xfrm>
              <a:off x="6312024" y="4509120"/>
              <a:ext cx="2016224" cy="1683335"/>
            </a:xfrm>
            <a:prstGeom prst="rect">
              <a:avLst/>
            </a:prstGeom>
            <a:solidFill>
              <a:srgbClr val="00DC69"/>
            </a:solidFill>
            <a:ln>
              <a:solidFill>
                <a:srgbClr val="00DC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2" name="Rechteck 11">
            <a:extLst>
              <a:ext uri="{FF2B5EF4-FFF2-40B4-BE49-F238E27FC236}">
                <a16:creationId xmlns:a16="http://schemas.microsoft.com/office/drawing/2014/main" id="{F798014A-1CF0-4367-9D31-62FFBED13678}"/>
              </a:ext>
            </a:extLst>
          </p:cNvPr>
          <p:cNvSpPr/>
          <p:nvPr userDrawn="1"/>
        </p:nvSpPr>
        <p:spPr>
          <a:xfrm>
            <a:off x="0" y="0"/>
            <a:ext cx="12192000" cy="79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de-DE" b="0" i="0">
              <a:ln>
                <a:solidFill>
                  <a:schemeClr val="bg1"/>
                </a:solidFill>
              </a:ln>
              <a:solidFill>
                <a:schemeClr val="bg1"/>
              </a:solidFill>
              <a:latin typeface="Brandon Text Regular" panose="020B0503020203060203" pitchFamily="34" charset="0"/>
            </a:endParaRPr>
          </a:p>
        </p:txBody>
      </p:sp>
      <p:sp>
        <p:nvSpPr>
          <p:cNvPr id="6" name="Textplatzhalter 2">
            <a:extLst>
              <a:ext uri="{FF2B5EF4-FFF2-40B4-BE49-F238E27FC236}">
                <a16:creationId xmlns:a16="http://schemas.microsoft.com/office/drawing/2014/main" id="{2B820790-2D95-4576-99E6-3DE9CB7355DF}"/>
              </a:ext>
            </a:extLst>
          </p:cNvPr>
          <p:cNvSpPr>
            <a:spLocks noGrp="1"/>
          </p:cNvSpPr>
          <p:nvPr userDrawn="1">
            <p:ph idx="1"/>
          </p:nvPr>
        </p:nvSpPr>
        <p:spPr>
          <a:xfrm>
            <a:off x="360000" y="1916831"/>
            <a:ext cx="5519976" cy="3744417"/>
          </a:xfrm>
          <a:prstGeom prst="rect">
            <a:avLst/>
          </a:prstGeom>
        </p:spPr>
        <p:txBody>
          <a:bodyPr vert="horz" lIns="91440" tIns="45720" rIns="91440" bIns="45720" rtlCol="0">
            <a:noAutofit/>
          </a:bodyPr>
          <a:lstStyle>
            <a:lvl1pPr>
              <a:buClr>
                <a:srgbClr val="00DC69"/>
              </a:buClr>
              <a:defRPr sz="20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1pPr>
            <a:lvl2pPr>
              <a:buClr>
                <a:srgbClr val="00DC69"/>
              </a:buClr>
              <a:buFont typeface="Arial" panose="020B0604020202020204" pitchFamily="34" charset="0"/>
              <a:buChar char="•"/>
              <a:defRPr sz="20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2pPr>
            <a:lvl3pPr>
              <a:buClr>
                <a:srgbClr val="00DC69"/>
              </a:buClr>
              <a:buFont typeface="Arial" panose="020B0604020202020204" pitchFamily="34" charset="0"/>
              <a:buChar char="•"/>
              <a:defRPr sz="20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3pPr>
            <a:lvl4pPr>
              <a:buClr>
                <a:srgbClr val="00DC69"/>
              </a:buClr>
              <a:buFont typeface="Arial" panose="020B0604020202020204" pitchFamily="34" charset="0"/>
              <a:buChar char="•"/>
              <a:defRPr sz="20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4pPr>
            <a:lvl5pPr>
              <a:buClr>
                <a:srgbClr val="008EE6"/>
              </a:buClr>
              <a:buFont typeface="Arial" panose="020B0604020202020204" pitchFamily="34" charset="0"/>
              <a:buChar char="•"/>
              <a:defRPr sz="24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p:txBody>
      </p:sp>
      <p:sp>
        <p:nvSpPr>
          <p:cNvPr id="11" name="Textfeld 10">
            <a:extLst>
              <a:ext uri="{FF2B5EF4-FFF2-40B4-BE49-F238E27FC236}">
                <a16:creationId xmlns:a16="http://schemas.microsoft.com/office/drawing/2014/main" id="{1C9D62C2-2138-4B70-8914-1CAC405E43C7}"/>
              </a:ext>
            </a:extLst>
          </p:cNvPr>
          <p:cNvSpPr txBox="1"/>
          <p:nvPr userDrawn="1"/>
        </p:nvSpPr>
        <p:spPr>
          <a:xfrm>
            <a:off x="1016875" y="837047"/>
            <a:ext cx="236483" cy="461665"/>
          </a:xfrm>
          <a:prstGeom prst="rect">
            <a:avLst/>
          </a:prstGeom>
          <a:noFill/>
        </p:spPr>
        <p:txBody>
          <a:bodyPr wrap="square" rtlCol="0">
            <a:spAutoFit/>
          </a:bodyPr>
          <a:lstStyle/>
          <a:p>
            <a:endParaRPr lang="de-DE" sz="2400" b="0" i="0">
              <a:latin typeface="Brandon Text Regular" panose="020B0503020203060203" pitchFamily="34" charset="0"/>
            </a:endParaRPr>
          </a:p>
        </p:txBody>
      </p:sp>
      <p:sp>
        <p:nvSpPr>
          <p:cNvPr id="16" name="Title 8">
            <a:extLst>
              <a:ext uri="{FF2B5EF4-FFF2-40B4-BE49-F238E27FC236}">
                <a16:creationId xmlns:a16="http://schemas.microsoft.com/office/drawing/2014/main" id="{F68D7C5E-0416-7F45-A988-73E6BC4ACAD9}"/>
              </a:ext>
            </a:extLst>
          </p:cNvPr>
          <p:cNvSpPr>
            <a:spLocks noGrp="1"/>
          </p:cNvSpPr>
          <p:nvPr userDrawn="1">
            <p:ph type="title"/>
          </p:nvPr>
        </p:nvSpPr>
        <p:spPr>
          <a:xfrm>
            <a:off x="0" y="204647"/>
            <a:ext cx="12192000" cy="483274"/>
          </a:xfrm>
          <a:prstGeom prst="rect">
            <a:avLst/>
          </a:prstGeom>
          <a:noFill/>
        </p:spPr>
        <p:txBody>
          <a:bodyPr wrap="square" lIns="450000" rIns="90000">
            <a:spAutoFit/>
          </a:bodyPr>
          <a:lstStyle>
            <a:lvl1pPr>
              <a:defRPr sz="2800" b="0" i="0" cap="none" baseline="0">
                <a:solidFill>
                  <a:schemeClr val="accent4"/>
                </a:solidFill>
                <a:latin typeface="Brandon Text Medium" panose="020B0503020203060203" pitchFamily="34" charset="0"/>
                <a:ea typeface="Brandon Text Medium" panose="020B0503020203060203" pitchFamily="34" charset="0"/>
              </a:defRPr>
            </a:lvl1pPr>
          </a:lstStyle>
          <a:p>
            <a:r>
              <a:rPr lang="de-DE" dirty="0"/>
              <a:t>Mastertitelformat bearbeiten</a:t>
            </a:r>
          </a:p>
        </p:txBody>
      </p:sp>
      <p:sp>
        <p:nvSpPr>
          <p:cNvPr id="8" name="Textplatzhalter 2">
            <a:extLst>
              <a:ext uri="{FF2B5EF4-FFF2-40B4-BE49-F238E27FC236}">
                <a16:creationId xmlns:a16="http://schemas.microsoft.com/office/drawing/2014/main" id="{031866BD-998C-3340-A644-FEFDCEE9C291}"/>
              </a:ext>
            </a:extLst>
          </p:cNvPr>
          <p:cNvSpPr>
            <a:spLocks noGrp="1"/>
          </p:cNvSpPr>
          <p:nvPr userDrawn="1">
            <p:ph idx="12"/>
          </p:nvPr>
        </p:nvSpPr>
        <p:spPr>
          <a:xfrm>
            <a:off x="7176120" y="1916831"/>
            <a:ext cx="3816424" cy="3744417"/>
          </a:xfrm>
          <a:prstGeom prst="rect">
            <a:avLst/>
          </a:prstGeom>
        </p:spPr>
        <p:txBody>
          <a:bodyPr vert="horz" lIns="91440" tIns="45720" rIns="91440" bIns="45720" rtlCol="0">
            <a:noAutofit/>
          </a:bodyPr>
          <a:lstStyle>
            <a:lvl1pPr>
              <a:buClr>
                <a:srgbClr val="2A4156"/>
              </a:buCl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1pPr>
            <a:lvl2pPr>
              <a:buClr>
                <a:srgbClr val="2A4156"/>
              </a:buClr>
              <a:buFont typeface="Arial" panose="020B0604020202020204" pitchFamily="34" charset="0"/>
              <a:buChar cha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2pPr>
            <a:lvl3pPr>
              <a:buClr>
                <a:srgbClr val="2A4156"/>
              </a:buClr>
              <a:buFont typeface="Arial" panose="020B0604020202020204" pitchFamily="34" charset="0"/>
              <a:buChar cha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3pPr>
            <a:lvl4pPr>
              <a:buClr>
                <a:srgbClr val="2A4156"/>
              </a:buClr>
              <a:buFont typeface="Arial" panose="020B0604020202020204" pitchFamily="34" charset="0"/>
              <a:buChar cha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4pPr>
            <a:lvl5pPr>
              <a:buClr>
                <a:srgbClr val="008EE6"/>
              </a:buClr>
              <a:buFont typeface="Arial" panose="020B0604020202020204" pitchFamily="34" charset="0"/>
              <a:buChar char="•"/>
              <a:defRPr sz="24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p:txBody>
      </p:sp>
      <p:sp>
        <p:nvSpPr>
          <p:cNvPr id="13" name="Fußzeilenplatzhalter 6">
            <a:extLst>
              <a:ext uri="{FF2B5EF4-FFF2-40B4-BE49-F238E27FC236}">
                <a16:creationId xmlns:a16="http://schemas.microsoft.com/office/drawing/2014/main" id="{D9E185E3-F6F5-7C48-9174-FF42BC577046}"/>
              </a:ext>
            </a:extLst>
          </p:cNvPr>
          <p:cNvSpPr>
            <a:spLocks noGrp="1"/>
          </p:cNvSpPr>
          <p:nvPr>
            <p:ph type="ftr" sz="quarter" idx="10"/>
          </p:nvPr>
        </p:nvSpPr>
        <p:spPr>
          <a:xfrm>
            <a:off x="360000" y="6554689"/>
            <a:ext cx="4114800" cy="303307"/>
          </a:xfrm>
          <a:prstGeom prst="rect">
            <a:avLst/>
          </a:prstGeom>
        </p:spPr>
        <p:txBody>
          <a:bodyPr/>
          <a:lstStyle>
            <a:lvl1pPr>
              <a:defRPr sz="1000" b="0" i="0">
                <a:latin typeface="Brandon Text Regular" panose="020B0503020203060203" pitchFamily="34" charset="0"/>
              </a:defRPr>
            </a:lvl1pPr>
          </a:lstStyle>
          <a:p>
            <a:r>
              <a:rPr lang="de-DE"/>
              <a:t>© </a:t>
            </a:r>
            <a:r>
              <a:rPr lang="de-DE" err="1"/>
              <a:t>improuv</a:t>
            </a:r>
            <a:r>
              <a:rPr lang="de-DE"/>
              <a:t> GmbH </a:t>
            </a:r>
            <a:fld id="{032F7522-69D3-E24C-BA24-0259DD40756D}" type="datetimeyyyy">
              <a:rPr lang="de-DE" smtClean="0"/>
              <a:pPr/>
              <a:t>2023</a:t>
            </a:fld>
            <a:endParaRPr lang="de-DE"/>
          </a:p>
        </p:txBody>
      </p:sp>
      <p:sp>
        <p:nvSpPr>
          <p:cNvPr id="14" name="Foliennummernplatzhalter 16">
            <a:extLst>
              <a:ext uri="{FF2B5EF4-FFF2-40B4-BE49-F238E27FC236}">
                <a16:creationId xmlns:a16="http://schemas.microsoft.com/office/drawing/2014/main" id="{93147069-85D5-FF48-A047-41772CF436E3}"/>
              </a:ext>
            </a:extLst>
          </p:cNvPr>
          <p:cNvSpPr>
            <a:spLocks noGrp="1"/>
          </p:cNvSpPr>
          <p:nvPr>
            <p:ph type="sldNum" sz="quarter" idx="11"/>
          </p:nvPr>
        </p:nvSpPr>
        <p:spPr>
          <a:xfrm>
            <a:off x="5846103" y="6554691"/>
            <a:ext cx="499794" cy="303309"/>
          </a:xfrm>
          <a:prstGeom prst="rect">
            <a:avLst/>
          </a:prstGeom>
        </p:spPr>
        <p:txBody>
          <a:bodyPr/>
          <a:lstStyle>
            <a:lvl1pPr>
              <a:defRPr sz="1000" b="0" i="0">
                <a:latin typeface="Brandon Text Regular" panose="020B0503020203060203" pitchFamily="34" charset="0"/>
              </a:defRPr>
            </a:lvl1pPr>
          </a:lstStyle>
          <a:p>
            <a:fld id="{0F9F4C4A-E858-4CF1-B83D-6A77430CCEEA}" type="slidenum">
              <a:rPr lang="de-DE" smtClean="0"/>
              <a:pPr/>
              <a:t>‹Nr.›</a:t>
            </a:fld>
            <a:endParaRPr lang="de-DE"/>
          </a:p>
        </p:txBody>
      </p:sp>
      <p:pic>
        <p:nvPicPr>
          <p:cNvPr id="4" name="Grafik 3" descr="Ein Bild, das Text enthält.&#10;&#10;Automatisch generierte Beschreibung">
            <a:extLst>
              <a:ext uri="{FF2B5EF4-FFF2-40B4-BE49-F238E27FC236}">
                <a16:creationId xmlns:a16="http://schemas.microsoft.com/office/drawing/2014/main" id="{52C1C764-99D0-16FF-8391-E12B53CC23A0}"/>
              </a:ext>
            </a:extLst>
          </p:cNvPr>
          <p:cNvPicPr>
            <a:picLocks noChangeAspect="1"/>
          </p:cNvPicPr>
          <p:nvPr userDrawn="1"/>
        </p:nvPicPr>
        <p:blipFill>
          <a:blip r:embed="rId2"/>
          <a:stretch>
            <a:fillRect/>
          </a:stretch>
        </p:blipFill>
        <p:spPr>
          <a:xfrm>
            <a:off x="10431056" y="6425569"/>
            <a:ext cx="1400944" cy="322217"/>
          </a:xfrm>
          <a:prstGeom prst="rect">
            <a:avLst/>
          </a:prstGeom>
        </p:spPr>
      </p:pic>
    </p:spTree>
    <p:extLst>
      <p:ext uri="{BB962C8B-B14F-4D97-AF65-F5344CB8AC3E}">
        <p14:creationId xmlns:p14="http://schemas.microsoft.com/office/powerpoint/2010/main" val="4124484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 white and 2 green leaves">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A258A20B-9B30-E64A-94EF-2984FB123775}"/>
              </a:ext>
            </a:extLst>
          </p:cNvPr>
          <p:cNvGrpSpPr/>
          <p:nvPr userDrawn="1"/>
        </p:nvGrpSpPr>
        <p:grpSpPr>
          <a:xfrm>
            <a:off x="6312024" y="1298712"/>
            <a:ext cx="5531108" cy="4893743"/>
            <a:chOff x="6312024" y="1298712"/>
            <a:chExt cx="5531108" cy="4893743"/>
          </a:xfrm>
        </p:grpSpPr>
        <p:sp>
          <p:nvSpPr>
            <p:cNvPr id="2" name="Abgerundetes Rechteck 1">
              <a:extLst>
                <a:ext uri="{FF2B5EF4-FFF2-40B4-BE49-F238E27FC236}">
                  <a16:creationId xmlns:a16="http://schemas.microsoft.com/office/drawing/2014/main" id="{A57786A0-3BEF-FF4F-83D3-7F0D6DECE031}"/>
                </a:ext>
              </a:extLst>
            </p:cNvPr>
            <p:cNvSpPr/>
            <p:nvPr userDrawn="1"/>
          </p:nvSpPr>
          <p:spPr>
            <a:xfrm>
              <a:off x="6312024" y="1298712"/>
              <a:ext cx="5531108" cy="4893743"/>
            </a:xfrm>
            <a:prstGeom prst="roundRect">
              <a:avLst>
                <a:gd name="adj" fmla="val 3639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07DCCA4-03B1-1D4B-800C-D268EF0716A5}"/>
                </a:ext>
              </a:extLst>
            </p:cNvPr>
            <p:cNvSpPr/>
            <p:nvPr userDrawn="1"/>
          </p:nvSpPr>
          <p:spPr>
            <a:xfrm>
              <a:off x="6312024" y="4509120"/>
              <a:ext cx="2016224" cy="1683335"/>
            </a:xfrm>
            <a:prstGeom prst="rect">
              <a:avLst/>
            </a:prstGeom>
            <a:solidFill>
              <a:srgbClr val="00DC69"/>
            </a:solidFill>
            <a:ln>
              <a:solidFill>
                <a:srgbClr val="00DC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2" name="Rechteck 11">
            <a:extLst>
              <a:ext uri="{FF2B5EF4-FFF2-40B4-BE49-F238E27FC236}">
                <a16:creationId xmlns:a16="http://schemas.microsoft.com/office/drawing/2014/main" id="{F798014A-1CF0-4367-9D31-62FFBED13678}"/>
              </a:ext>
            </a:extLst>
          </p:cNvPr>
          <p:cNvSpPr/>
          <p:nvPr userDrawn="1"/>
        </p:nvSpPr>
        <p:spPr>
          <a:xfrm>
            <a:off x="0" y="0"/>
            <a:ext cx="12192000" cy="79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de-DE" b="0" i="0">
              <a:ln>
                <a:solidFill>
                  <a:schemeClr val="bg1"/>
                </a:solidFill>
              </a:ln>
              <a:solidFill>
                <a:schemeClr val="bg1"/>
              </a:solidFill>
              <a:latin typeface="Brandon Text Regular" panose="020B0503020203060203" pitchFamily="34" charset="0"/>
            </a:endParaRPr>
          </a:p>
        </p:txBody>
      </p:sp>
      <p:sp>
        <p:nvSpPr>
          <p:cNvPr id="11" name="Textfeld 10">
            <a:extLst>
              <a:ext uri="{FF2B5EF4-FFF2-40B4-BE49-F238E27FC236}">
                <a16:creationId xmlns:a16="http://schemas.microsoft.com/office/drawing/2014/main" id="{1C9D62C2-2138-4B70-8914-1CAC405E43C7}"/>
              </a:ext>
            </a:extLst>
          </p:cNvPr>
          <p:cNvSpPr txBox="1"/>
          <p:nvPr userDrawn="1"/>
        </p:nvSpPr>
        <p:spPr>
          <a:xfrm>
            <a:off x="1016875" y="837047"/>
            <a:ext cx="236483" cy="461665"/>
          </a:xfrm>
          <a:prstGeom prst="rect">
            <a:avLst/>
          </a:prstGeom>
          <a:noFill/>
        </p:spPr>
        <p:txBody>
          <a:bodyPr wrap="square" rtlCol="0">
            <a:spAutoFit/>
          </a:bodyPr>
          <a:lstStyle/>
          <a:p>
            <a:endParaRPr lang="de-DE" sz="2400" b="0" i="0">
              <a:latin typeface="Brandon Text Regular" panose="020B0503020203060203" pitchFamily="34" charset="0"/>
            </a:endParaRPr>
          </a:p>
        </p:txBody>
      </p:sp>
      <p:sp>
        <p:nvSpPr>
          <p:cNvPr id="16" name="Title 8">
            <a:extLst>
              <a:ext uri="{FF2B5EF4-FFF2-40B4-BE49-F238E27FC236}">
                <a16:creationId xmlns:a16="http://schemas.microsoft.com/office/drawing/2014/main" id="{F68D7C5E-0416-7F45-A988-73E6BC4ACAD9}"/>
              </a:ext>
            </a:extLst>
          </p:cNvPr>
          <p:cNvSpPr>
            <a:spLocks noGrp="1"/>
          </p:cNvSpPr>
          <p:nvPr userDrawn="1">
            <p:ph type="title"/>
          </p:nvPr>
        </p:nvSpPr>
        <p:spPr>
          <a:xfrm>
            <a:off x="0" y="204647"/>
            <a:ext cx="12192000" cy="483274"/>
          </a:xfrm>
          <a:prstGeom prst="rect">
            <a:avLst/>
          </a:prstGeom>
          <a:noFill/>
        </p:spPr>
        <p:txBody>
          <a:bodyPr wrap="square" lIns="450000" rIns="90000">
            <a:spAutoFit/>
          </a:bodyPr>
          <a:lstStyle>
            <a:lvl1pPr>
              <a:defRPr sz="2800" b="0" i="0" cap="none" baseline="0">
                <a:solidFill>
                  <a:schemeClr val="accent4"/>
                </a:solidFill>
                <a:latin typeface="Brandon Text Medium" panose="020B0503020203060203" pitchFamily="34" charset="0"/>
                <a:ea typeface="Brandon Text Medium" panose="020B0503020203060203" pitchFamily="34" charset="0"/>
              </a:defRPr>
            </a:lvl1pPr>
          </a:lstStyle>
          <a:p>
            <a:r>
              <a:rPr lang="de-DE" dirty="0"/>
              <a:t>Mastertitelformat bearbeiten</a:t>
            </a:r>
          </a:p>
        </p:txBody>
      </p:sp>
      <p:sp>
        <p:nvSpPr>
          <p:cNvPr id="8" name="Textplatzhalter 2">
            <a:extLst>
              <a:ext uri="{FF2B5EF4-FFF2-40B4-BE49-F238E27FC236}">
                <a16:creationId xmlns:a16="http://schemas.microsoft.com/office/drawing/2014/main" id="{031866BD-998C-3340-A644-FEFDCEE9C291}"/>
              </a:ext>
            </a:extLst>
          </p:cNvPr>
          <p:cNvSpPr>
            <a:spLocks noGrp="1"/>
          </p:cNvSpPr>
          <p:nvPr userDrawn="1">
            <p:ph idx="12"/>
          </p:nvPr>
        </p:nvSpPr>
        <p:spPr>
          <a:xfrm>
            <a:off x="7176120" y="1916831"/>
            <a:ext cx="3816424" cy="3744417"/>
          </a:xfrm>
          <a:prstGeom prst="rect">
            <a:avLst/>
          </a:prstGeom>
        </p:spPr>
        <p:txBody>
          <a:bodyPr vert="horz" lIns="91440" tIns="45720" rIns="91440" bIns="45720" rtlCol="0">
            <a:noAutofit/>
          </a:bodyPr>
          <a:lstStyle>
            <a:lvl1pPr>
              <a:buClr>
                <a:srgbClr val="2A4156"/>
              </a:buCl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1pPr>
            <a:lvl2pPr>
              <a:buClr>
                <a:srgbClr val="2A4156"/>
              </a:buClr>
              <a:buFont typeface="Arial" panose="020B0604020202020204" pitchFamily="34" charset="0"/>
              <a:buChar cha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2pPr>
            <a:lvl3pPr>
              <a:buClr>
                <a:srgbClr val="2A4156"/>
              </a:buClr>
              <a:buFont typeface="Arial" panose="020B0604020202020204" pitchFamily="34" charset="0"/>
              <a:buChar cha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3pPr>
            <a:lvl4pPr>
              <a:buClr>
                <a:srgbClr val="2A4156"/>
              </a:buClr>
              <a:buFont typeface="Arial" panose="020B0604020202020204" pitchFamily="34" charset="0"/>
              <a:buChar cha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4pPr>
            <a:lvl5pPr>
              <a:buClr>
                <a:srgbClr val="008EE6"/>
              </a:buClr>
              <a:buFont typeface="Arial" panose="020B0604020202020204" pitchFamily="34" charset="0"/>
              <a:buChar char="•"/>
              <a:defRPr sz="24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p:txBody>
      </p:sp>
      <p:sp>
        <p:nvSpPr>
          <p:cNvPr id="13" name="Fußzeilenplatzhalter 6">
            <a:extLst>
              <a:ext uri="{FF2B5EF4-FFF2-40B4-BE49-F238E27FC236}">
                <a16:creationId xmlns:a16="http://schemas.microsoft.com/office/drawing/2014/main" id="{2A545376-9A50-4B48-BB79-491B63B2DEEE}"/>
              </a:ext>
            </a:extLst>
          </p:cNvPr>
          <p:cNvSpPr>
            <a:spLocks noGrp="1"/>
          </p:cNvSpPr>
          <p:nvPr>
            <p:ph type="ftr" sz="quarter" idx="10"/>
          </p:nvPr>
        </p:nvSpPr>
        <p:spPr>
          <a:xfrm>
            <a:off x="360000" y="6554689"/>
            <a:ext cx="4114800" cy="303307"/>
          </a:xfrm>
          <a:prstGeom prst="rect">
            <a:avLst/>
          </a:prstGeom>
        </p:spPr>
        <p:txBody>
          <a:bodyPr/>
          <a:lstStyle>
            <a:lvl1pPr>
              <a:defRPr sz="1000" b="0" i="0">
                <a:latin typeface="Brandon Text Regular" panose="020B0503020203060203" pitchFamily="34" charset="0"/>
              </a:defRPr>
            </a:lvl1pPr>
          </a:lstStyle>
          <a:p>
            <a:r>
              <a:rPr lang="de-DE"/>
              <a:t>© </a:t>
            </a:r>
            <a:r>
              <a:rPr lang="de-DE" err="1"/>
              <a:t>improuv</a:t>
            </a:r>
            <a:r>
              <a:rPr lang="de-DE"/>
              <a:t> GmbH </a:t>
            </a:r>
            <a:fld id="{032F7522-69D3-E24C-BA24-0259DD40756D}" type="datetimeyyyy">
              <a:rPr lang="de-DE" smtClean="0"/>
              <a:pPr/>
              <a:t>2023</a:t>
            </a:fld>
            <a:endParaRPr lang="de-DE"/>
          </a:p>
        </p:txBody>
      </p:sp>
      <p:sp>
        <p:nvSpPr>
          <p:cNvPr id="14" name="Foliennummernplatzhalter 16">
            <a:extLst>
              <a:ext uri="{FF2B5EF4-FFF2-40B4-BE49-F238E27FC236}">
                <a16:creationId xmlns:a16="http://schemas.microsoft.com/office/drawing/2014/main" id="{D5970BB8-E05D-B041-AC80-9F540FAEF82F}"/>
              </a:ext>
            </a:extLst>
          </p:cNvPr>
          <p:cNvSpPr>
            <a:spLocks noGrp="1"/>
          </p:cNvSpPr>
          <p:nvPr>
            <p:ph type="sldNum" sz="quarter" idx="11"/>
          </p:nvPr>
        </p:nvSpPr>
        <p:spPr>
          <a:xfrm>
            <a:off x="5846103" y="6554691"/>
            <a:ext cx="499794" cy="303309"/>
          </a:xfrm>
          <a:prstGeom prst="rect">
            <a:avLst/>
          </a:prstGeom>
        </p:spPr>
        <p:txBody>
          <a:bodyPr/>
          <a:lstStyle>
            <a:lvl1pPr>
              <a:defRPr sz="1000" b="0" i="0">
                <a:latin typeface="Brandon Text Regular" panose="020B0503020203060203" pitchFamily="34" charset="0"/>
              </a:defRPr>
            </a:lvl1pPr>
          </a:lstStyle>
          <a:p>
            <a:fld id="{0F9F4C4A-E858-4CF1-B83D-6A77430CCEEA}" type="slidenum">
              <a:rPr lang="de-DE" smtClean="0"/>
              <a:pPr/>
              <a:t>‹Nr.›</a:t>
            </a:fld>
            <a:endParaRPr lang="de-DE"/>
          </a:p>
        </p:txBody>
      </p:sp>
      <p:grpSp>
        <p:nvGrpSpPr>
          <p:cNvPr id="18" name="Gruppieren 17">
            <a:extLst>
              <a:ext uri="{FF2B5EF4-FFF2-40B4-BE49-F238E27FC236}">
                <a16:creationId xmlns:a16="http://schemas.microsoft.com/office/drawing/2014/main" id="{7F4FD022-D2DD-6A49-9A5F-88D41CC5A5DE}"/>
              </a:ext>
            </a:extLst>
          </p:cNvPr>
          <p:cNvGrpSpPr/>
          <p:nvPr userDrawn="1"/>
        </p:nvGrpSpPr>
        <p:grpSpPr>
          <a:xfrm>
            <a:off x="348868" y="1298712"/>
            <a:ext cx="5531108" cy="4893743"/>
            <a:chOff x="6312024" y="1298712"/>
            <a:chExt cx="5531108" cy="4893743"/>
          </a:xfrm>
        </p:grpSpPr>
        <p:sp>
          <p:nvSpPr>
            <p:cNvPr id="19" name="Abgerundetes Rechteck 18">
              <a:extLst>
                <a:ext uri="{FF2B5EF4-FFF2-40B4-BE49-F238E27FC236}">
                  <a16:creationId xmlns:a16="http://schemas.microsoft.com/office/drawing/2014/main" id="{028A7CBC-5B5C-7642-9D28-4DBFD457FD34}"/>
                </a:ext>
              </a:extLst>
            </p:cNvPr>
            <p:cNvSpPr/>
            <p:nvPr userDrawn="1"/>
          </p:nvSpPr>
          <p:spPr>
            <a:xfrm>
              <a:off x="6312024" y="1298712"/>
              <a:ext cx="5531108" cy="4893743"/>
            </a:xfrm>
            <a:prstGeom prst="roundRect">
              <a:avLst>
                <a:gd name="adj" fmla="val 3639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F5C808D2-C1E1-D844-82C1-4F311AB495D2}"/>
                </a:ext>
              </a:extLst>
            </p:cNvPr>
            <p:cNvSpPr/>
            <p:nvPr userDrawn="1"/>
          </p:nvSpPr>
          <p:spPr>
            <a:xfrm>
              <a:off x="6312024" y="4509120"/>
              <a:ext cx="2016224" cy="1683335"/>
            </a:xfrm>
            <a:prstGeom prst="rect">
              <a:avLst/>
            </a:prstGeom>
            <a:solidFill>
              <a:srgbClr val="00DC69"/>
            </a:solidFill>
            <a:ln>
              <a:solidFill>
                <a:srgbClr val="00DC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1" name="Textplatzhalter 2">
            <a:extLst>
              <a:ext uri="{FF2B5EF4-FFF2-40B4-BE49-F238E27FC236}">
                <a16:creationId xmlns:a16="http://schemas.microsoft.com/office/drawing/2014/main" id="{74DA1066-0E92-9D49-983B-1CF4583B0002}"/>
              </a:ext>
            </a:extLst>
          </p:cNvPr>
          <p:cNvSpPr>
            <a:spLocks noGrp="1"/>
          </p:cNvSpPr>
          <p:nvPr>
            <p:ph idx="13"/>
          </p:nvPr>
        </p:nvSpPr>
        <p:spPr>
          <a:xfrm>
            <a:off x="1212964" y="1916831"/>
            <a:ext cx="3816424" cy="3744417"/>
          </a:xfrm>
          <a:prstGeom prst="rect">
            <a:avLst/>
          </a:prstGeom>
        </p:spPr>
        <p:txBody>
          <a:bodyPr vert="horz" lIns="91440" tIns="45720" rIns="91440" bIns="45720" rtlCol="0">
            <a:noAutofit/>
          </a:bodyPr>
          <a:lstStyle>
            <a:lvl1pPr>
              <a:buClr>
                <a:srgbClr val="2A4156"/>
              </a:buCl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1pPr>
            <a:lvl2pPr>
              <a:buClr>
                <a:srgbClr val="2A4156"/>
              </a:buClr>
              <a:buFont typeface="Arial" panose="020B0604020202020204" pitchFamily="34" charset="0"/>
              <a:buChar cha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2pPr>
            <a:lvl3pPr>
              <a:buClr>
                <a:srgbClr val="2A4156"/>
              </a:buClr>
              <a:buFont typeface="Arial" panose="020B0604020202020204" pitchFamily="34" charset="0"/>
              <a:buChar cha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3pPr>
            <a:lvl4pPr>
              <a:buClr>
                <a:srgbClr val="2A4156"/>
              </a:buClr>
              <a:buFont typeface="Arial" panose="020B0604020202020204" pitchFamily="34" charset="0"/>
              <a:buChar cha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4pPr>
            <a:lvl5pPr>
              <a:buClr>
                <a:srgbClr val="008EE6"/>
              </a:buClr>
              <a:buFont typeface="Arial" panose="020B0604020202020204" pitchFamily="34" charset="0"/>
              <a:buChar char="•"/>
              <a:defRPr sz="24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p:txBody>
      </p:sp>
      <p:pic>
        <p:nvPicPr>
          <p:cNvPr id="4" name="Grafik 3" descr="Ein Bild, das Text enthält.&#10;&#10;Automatisch generierte Beschreibung">
            <a:extLst>
              <a:ext uri="{FF2B5EF4-FFF2-40B4-BE49-F238E27FC236}">
                <a16:creationId xmlns:a16="http://schemas.microsoft.com/office/drawing/2014/main" id="{3A0D9DEF-F9A6-9FDB-2824-59355C0B3E64}"/>
              </a:ext>
            </a:extLst>
          </p:cNvPr>
          <p:cNvPicPr>
            <a:picLocks noChangeAspect="1"/>
          </p:cNvPicPr>
          <p:nvPr userDrawn="1"/>
        </p:nvPicPr>
        <p:blipFill>
          <a:blip r:embed="rId2"/>
          <a:stretch>
            <a:fillRect/>
          </a:stretch>
        </p:blipFill>
        <p:spPr>
          <a:xfrm>
            <a:off x="10431056" y="6425569"/>
            <a:ext cx="1400944" cy="322217"/>
          </a:xfrm>
          <a:prstGeom prst="rect">
            <a:avLst/>
          </a:prstGeom>
        </p:spPr>
      </p:pic>
    </p:spTree>
    <p:extLst>
      <p:ext uri="{BB962C8B-B14F-4D97-AF65-F5344CB8AC3E}">
        <p14:creationId xmlns:p14="http://schemas.microsoft.com/office/powerpoint/2010/main" val="3156346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 white and blu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F798014A-1CF0-4367-9D31-62FFBED13678}"/>
              </a:ext>
            </a:extLst>
          </p:cNvPr>
          <p:cNvSpPr/>
          <p:nvPr userDrawn="1"/>
        </p:nvSpPr>
        <p:spPr>
          <a:xfrm>
            <a:off x="0" y="0"/>
            <a:ext cx="12192000" cy="79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de-DE" b="0" i="0">
              <a:ln>
                <a:solidFill>
                  <a:schemeClr val="bg1"/>
                </a:solidFill>
              </a:ln>
              <a:solidFill>
                <a:schemeClr val="bg1"/>
              </a:solidFill>
              <a:latin typeface="Brandon Text Regular" panose="020B0503020203060203" pitchFamily="34" charset="0"/>
            </a:endParaRPr>
          </a:p>
        </p:txBody>
      </p:sp>
      <p:sp>
        <p:nvSpPr>
          <p:cNvPr id="6" name="Textplatzhalter 2">
            <a:extLst>
              <a:ext uri="{FF2B5EF4-FFF2-40B4-BE49-F238E27FC236}">
                <a16:creationId xmlns:a16="http://schemas.microsoft.com/office/drawing/2014/main" id="{2B820790-2D95-4576-99E6-3DE9CB7355DF}"/>
              </a:ext>
            </a:extLst>
          </p:cNvPr>
          <p:cNvSpPr>
            <a:spLocks noGrp="1"/>
          </p:cNvSpPr>
          <p:nvPr>
            <p:ph idx="1"/>
          </p:nvPr>
        </p:nvSpPr>
        <p:spPr>
          <a:xfrm>
            <a:off x="360000" y="1298712"/>
            <a:ext cx="11483132" cy="4893743"/>
          </a:xfrm>
          <a:prstGeom prst="rect">
            <a:avLst/>
          </a:prstGeom>
        </p:spPr>
        <p:txBody>
          <a:bodyPr vert="horz" lIns="91440" tIns="45720" rIns="91440" bIns="45720" rtlCol="0">
            <a:noAutofit/>
          </a:bodyPr>
          <a:lstStyle>
            <a:lvl1pPr>
              <a:buClr>
                <a:schemeClr val="accent1"/>
              </a:buClr>
              <a:defRPr sz="24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1pPr>
            <a:lvl2pPr>
              <a:buClr>
                <a:schemeClr val="accent1"/>
              </a:buClr>
              <a:buFont typeface="Arial" panose="020B0604020202020204" pitchFamily="34" charset="0"/>
              <a:buChar char="•"/>
              <a:defRPr sz="24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2pPr>
            <a:lvl3pPr>
              <a:buClr>
                <a:schemeClr val="accent1"/>
              </a:buClr>
              <a:buFont typeface="Arial" panose="020B0604020202020204" pitchFamily="34" charset="0"/>
              <a:buChar char="•"/>
              <a:defRPr sz="24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3pPr>
            <a:lvl4pPr>
              <a:buClr>
                <a:schemeClr val="accent1"/>
              </a:buClr>
              <a:buFont typeface="Arial" panose="020B0604020202020204" pitchFamily="34" charset="0"/>
              <a:buChar char="•"/>
              <a:defRPr sz="24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4pPr>
            <a:lvl5pPr>
              <a:buClr>
                <a:srgbClr val="008EE6"/>
              </a:buClr>
              <a:buFont typeface="Arial" panose="020B0604020202020204" pitchFamily="34" charset="0"/>
              <a:buChar char="•"/>
              <a:defRPr sz="24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p:txBody>
      </p:sp>
      <p:sp>
        <p:nvSpPr>
          <p:cNvPr id="11" name="Textfeld 10">
            <a:extLst>
              <a:ext uri="{FF2B5EF4-FFF2-40B4-BE49-F238E27FC236}">
                <a16:creationId xmlns:a16="http://schemas.microsoft.com/office/drawing/2014/main" id="{1C9D62C2-2138-4B70-8914-1CAC405E43C7}"/>
              </a:ext>
            </a:extLst>
          </p:cNvPr>
          <p:cNvSpPr txBox="1"/>
          <p:nvPr userDrawn="1"/>
        </p:nvSpPr>
        <p:spPr>
          <a:xfrm>
            <a:off x="1016875" y="837047"/>
            <a:ext cx="236483" cy="461665"/>
          </a:xfrm>
          <a:prstGeom prst="rect">
            <a:avLst/>
          </a:prstGeom>
          <a:noFill/>
        </p:spPr>
        <p:txBody>
          <a:bodyPr wrap="square" rtlCol="0">
            <a:spAutoFit/>
          </a:bodyPr>
          <a:lstStyle/>
          <a:p>
            <a:endParaRPr lang="de-DE" sz="2400" b="0" i="0">
              <a:latin typeface="Brandon Text Regular" panose="020B0503020203060203" pitchFamily="34" charset="0"/>
            </a:endParaRPr>
          </a:p>
        </p:txBody>
      </p:sp>
      <p:sp>
        <p:nvSpPr>
          <p:cNvPr id="16" name="Title 8">
            <a:extLst>
              <a:ext uri="{FF2B5EF4-FFF2-40B4-BE49-F238E27FC236}">
                <a16:creationId xmlns:a16="http://schemas.microsoft.com/office/drawing/2014/main" id="{F68D7C5E-0416-7F45-A988-73E6BC4ACAD9}"/>
              </a:ext>
            </a:extLst>
          </p:cNvPr>
          <p:cNvSpPr>
            <a:spLocks noGrp="1"/>
          </p:cNvSpPr>
          <p:nvPr>
            <p:ph type="title"/>
          </p:nvPr>
        </p:nvSpPr>
        <p:spPr>
          <a:xfrm>
            <a:off x="0" y="204647"/>
            <a:ext cx="12192000" cy="483274"/>
          </a:xfrm>
          <a:prstGeom prst="rect">
            <a:avLst/>
          </a:prstGeom>
          <a:noFill/>
        </p:spPr>
        <p:txBody>
          <a:bodyPr wrap="square" lIns="450000" rIns="90000">
            <a:spAutoFit/>
          </a:bodyPr>
          <a:lstStyle>
            <a:lvl1pPr>
              <a:defRPr sz="2800" b="0" i="0" cap="none" baseline="0">
                <a:solidFill>
                  <a:schemeClr val="accent1"/>
                </a:solidFill>
                <a:latin typeface="Brandon Text Medium" panose="020B0503020203060203" pitchFamily="34" charset="0"/>
                <a:ea typeface="Brandon Text Medium" panose="020B0503020203060203" pitchFamily="34" charset="0"/>
              </a:defRPr>
            </a:lvl1pPr>
          </a:lstStyle>
          <a:p>
            <a:r>
              <a:rPr lang="de-DE" dirty="0"/>
              <a:t>Mastertitelformat bearbeiten</a:t>
            </a:r>
          </a:p>
        </p:txBody>
      </p:sp>
      <p:sp>
        <p:nvSpPr>
          <p:cNvPr id="7" name="Fußzeilenplatzhalter 6">
            <a:extLst>
              <a:ext uri="{FF2B5EF4-FFF2-40B4-BE49-F238E27FC236}">
                <a16:creationId xmlns:a16="http://schemas.microsoft.com/office/drawing/2014/main" id="{76831F6C-8FF3-A742-82DA-17FEFCEA288B}"/>
              </a:ext>
            </a:extLst>
          </p:cNvPr>
          <p:cNvSpPr>
            <a:spLocks noGrp="1"/>
          </p:cNvSpPr>
          <p:nvPr>
            <p:ph type="ftr" sz="quarter" idx="10"/>
          </p:nvPr>
        </p:nvSpPr>
        <p:spPr>
          <a:xfrm>
            <a:off x="360000" y="6554689"/>
            <a:ext cx="4114800" cy="303307"/>
          </a:xfrm>
          <a:prstGeom prst="rect">
            <a:avLst/>
          </a:prstGeom>
        </p:spPr>
        <p:txBody>
          <a:bodyPr/>
          <a:lstStyle>
            <a:lvl1pPr>
              <a:defRPr sz="1000" b="0" i="0">
                <a:latin typeface="Brandon Text Regular" panose="020B0503020203060203" pitchFamily="34" charset="0"/>
              </a:defRPr>
            </a:lvl1pPr>
          </a:lstStyle>
          <a:p>
            <a:r>
              <a:rPr lang="de-DE"/>
              <a:t>© </a:t>
            </a:r>
            <a:r>
              <a:rPr lang="de-DE" err="1"/>
              <a:t>improuv</a:t>
            </a:r>
            <a:r>
              <a:rPr lang="de-DE"/>
              <a:t> GmbH </a:t>
            </a:r>
            <a:fld id="{032F7522-69D3-E24C-BA24-0259DD40756D}" type="datetimeyyyy">
              <a:rPr lang="de-DE" smtClean="0"/>
              <a:pPr/>
              <a:t>2023</a:t>
            </a:fld>
            <a:endParaRPr lang="de-DE"/>
          </a:p>
        </p:txBody>
      </p:sp>
      <p:sp>
        <p:nvSpPr>
          <p:cNvPr id="17" name="Foliennummernplatzhalter 16">
            <a:extLst>
              <a:ext uri="{FF2B5EF4-FFF2-40B4-BE49-F238E27FC236}">
                <a16:creationId xmlns:a16="http://schemas.microsoft.com/office/drawing/2014/main" id="{492F441B-32F4-C748-A70B-3F8BCAF276A0}"/>
              </a:ext>
            </a:extLst>
          </p:cNvPr>
          <p:cNvSpPr>
            <a:spLocks noGrp="1"/>
          </p:cNvSpPr>
          <p:nvPr>
            <p:ph type="sldNum" sz="quarter" idx="11"/>
          </p:nvPr>
        </p:nvSpPr>
        <p:spPr>
          <a:xfrm>
            <a:off x="5846103" y="6554691"/>
            <a:ext cx="499794" cy="303309"/>
          </a:xfrm>
          <a:prstGeom prst="rect">
            <a:avLst/>
          </a:prstGeom>
        </p:spPr>
        <p:txBody>
          <a:bodyPr/>
          <a:lstStyle>
            <a:lvl1pPr>
              <a:defRPr sz="1000" b="0" i="0">
                <a:latin typeface="Brandon Text Regular" panose="020B0503020203060203" pitchFamily="34" charset="0"/>
              </a:defRPr>
            </a:lvl1pPr>
          </a:lstStyle>
          <a:p>
            <a:fld id="{0F9F4C4A-E858-4CF1-B83D-6A77430CCEEA}" type="slidenum">
              <a:rPr lang="de-DE" smtClean="0"/>
              <a:pPr/>
              <a:t>‹Nr.›</a:t>
            </a:fld>
            <a:endParaRPr lang="de-DE"/>
          </a:p>
        </p:txBody>
      </p:sp>
      <p:pic>
        <p:nvPicPr>
          <p:cNvPr id="2" name="Grafik 1" descr="Ein Bild, das Text enthält.&#10;&#10;Automatisch generierte Beschreibung">
            <a:extLst>
              <a:ext uri="{FF2B5EF4-FFF2-40B4-BE49-F238E27FC236}">
                <a16:creationId xmlns:a16="http://schemas.microsoft.com/office/drawing/2014/main" id="{28DF5E1D-6733-0515-FB50-52575C883DF4}"/>
              </a:ext>
            </a:extLst>
          </p:cNvPr>
          <p:cNvPicPr>
            <a:picLocks noChangeAspect="1"/>
          </p:cNvPicPr>
          <p:nvPr userDrawn="1"/>
        </p:nvPicPr>
        <p:blipFill>
          <a:blip r:embed="rId2"/>
          <a:stretch>
            <a:fillRect/>
          </a:stretch>
        </p:blipFill>
        <p:spPr>
          <a:xfrm>
            <a:off x="10431056" y="6425569"/>
            <a:ext cx="1400944" cy="322217"/>
          </a:xfrm>
          <a:prstGeom prst="rect">
            <a:avLst/>
          </a:prstGeom>
        </p:spPr>
      </p:pic>
    </p:spTree>
    <p:extLst>
      <p:ext uri="{BB962C8B-B14F-4D97-AF65-F5344CB8AC3E}">
        <p14:creationId xmlns:p14="http://schemas.microsoft.com/office/powerpoint/2010/main" val="373701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 white and blue leaf">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A258A20B-9B30-E64A-94EF-2984FB123775}"/>
              </a:ext>
            </a:extLst>
          </p:cNvPr>
          <p:cNvGrpSpPr/>
          <p:nvPr userDrawn="1"/>
        </p:nvGrpSpPr>
        <p:grpSpPr>
          <a:xfrm>
            <a:off x="6312024" y="1298712"/>
            <a:ext cx="5531108" cy="4893743"/>
            <a:chOff x="6312024" y="1298712"/>
            <a:chExt cx="5531108" cy="4893743"/>
          </a:xfrm>
        </p:grpSpPr>
        <p:sp>
          <p:nvSpPr>
            <p:cNvPr id="2" name="Abgerundetes Rechteck 1">
              <a:extLst>
                <a:ext uri="{FF2B5EF4-FFF2-40B4-BE49-F238E27FC236}">
                  <a16:creationId xmlns:a16="http://schemas.microsoft.com/office/drawing/2014/main" id="{A57786A0-3BEF-FF4F-83D3-7F0D6DECE031}"/>
                </a:ext>
              </a:extLst>
            </p:cNvPr>
            <p:cNvSpPr/>
            <p:nvPr userDrawn="1"/>
          </p:nvSpPr>
          <p:spPr>
            <a:xfrm>
              <a:off x="6312024" y="1298712"/>
              <a:ext cx="5531108" cy="4893743"/>
            </a:xfrm>
            <a:prstGeom prst="roundRect">
              <a:avLst>
                <a:gd name="adj" fmla="val 3639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07DCCA4-03B1-1D4B-800C-D268EF0716A5}"/>
                </a:ext>
              </a:extLst>
            </p:cNvPr>
            <p:cNvSpPr/>
            <p:nvPr userDrawn="1"/>
          </p:nvSpPr>
          <p:spPr>
            <a:xfrm>
              <a:off x="6312024" y="4509120"/>
              <a:ext cx="2016224" cy="168333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2" name="Rechteck 11">
            <a:extLst>
              <a:ext uri="{FF2B5EF4-FFF2-40B4-BE49-F238E27FC236}">
                <a16:creationId xmlns:a16="http://schemas.microsoft.com/office/drawing/2014/main" id="{F798014A-1CF0-4367-9D31-62FFBED13678}"/>
              </a:ext>
            </a:extLst>
          </p:cNvPr>
          <p:cNvSpPr/>
          <p:nvPr userDrawn="1"/>
        </p:nvSpPr>
        <p:spPr>
          <a:xfrm>
            <a:off x="0" y="0"/>
            <a:ext cx="12192000" cy="79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de-DE" b="0" i="0">
              <a:ln>
                <a:solidFill>
                  <a:schemeClr val="bg1"/>
                </a:solidFill>
              </a:ln>
              <a:solidFill>
                <a:schemeClr val="bg1"/>
              </a:solidFill>
              <a:latin typeface="Brandon Text Regular" panose="020B0503020203060203" pitchFamily="34" charset="0"/>
            </a:endParaRPr>
          </a:p>
        </p:txBody>
      </p:sp>
      <p:sp>
        <p:nvSpPr>
          <p:cNvPr id="6" name="Textplatzhalter 2">
            <a:extLst>
              <a:ext uri="{FF2B5EF4-FFF2-40B4-BE49-F238E27FC236}">
                <a16:creationId xmlns:a16="http://schemas.microsoft.com/office/drawing/2014/main" id="{2B820790-2D95-4576-99E6-3DE9CB7355DF}"/>
              </a:ext>
            </a:extLst>
          </p:cNvPr>
          <p:cNvSpPr>
            <a:spLocks noGrp="1"/>
          </p:cNvSpPr>
          <p:nvPr userDrawn="1">
            <p:ph idx="1"/>
          </p:nvPr>
        </p:nvSpPr>
        <p:spPr>
          <a:xfrm>
            <a:off x="360000" y="1916831"/>
            <a:ext cx="5519976" cy="3744417"/>
          </a:xfrm>
          <a:prstGeom prst="rect">
            <a:avLst/>
          </a:prstGeom>
        </p:spPr>
        <p:txBody>
          <a:bodyPr vert="horz" lIns="91440" tIns="45720" rIns="91440" bIns="45720" rtlCol="0">
            <a:noAutofit/>
          </a:bodyPr>
          <a:lstStyle>
            <a:lvl1pPr>
              <a:buClr>
                <a:srgbClr val="008EE6"/>
              </a:buClr>
              <a:defRPr sz="20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1pPr>
            <a:lvl2pPr>
              <a:buClr>
                <a:srgbClr val="008EE6"/>
              </a:buClr>
              <a:buFont typeface="Arial" panose="020B0604020202020204" pitchFamily="34" charset="0"/>
              <a:buChar char="•"/>
              <a:defRPr sz="20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2pPr>
            <a:lvl3pPr>
              <a:buClr>
                <a:schemeClr val="accent1"/>
              </a:buClr>
              <a:buFont typeface="Arial" panose="020B0604020202020204" pitchFamily="34" charset="0"/>
              <a:buChar char="•"/>
              <a:defRPr sz="20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3pPr>
            <a:lvl4pPr>
              <a:buClr>
                <a:srgbClr val="008EE6"/>
              </a:buClr>
              <a:buFont typeface="Arial" panose="020B0604020202020204" pitchFamily="34" charset="0"/>
              <a:buChar char="•"/>
              <a:defRPr sz="20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4pPr>
            <a:lvl5pPr>
              <a:buClr>
                <a:srgbClr val="008EE6"/>
              </a:buClr>
              <a:buFont typeface="Arial" panose="020B0604020202020204" pitchFamily="34" charset="0"/>
              <a:buChar char="•"/>
              <a:defRPr sz="24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p:txBody>
      </p:sp>
      <p:sp>
        <p:nvSpPr>
          <p:cNvPr id="11" name="Textfeld 10">
            <a:extLst>
              <a:ext uri="{FF2B5EF4-FFF2-40B4-BE49-F238E27FC236}">
                <a16:creationId xmlns:a16="http://schemas.microsoft.com/office/drawing/2014/main" id="{1C9D62C2-2138-4B70-8914-1CAC405E43C7}"/>
              </a:ext>
            </a:extLst>
          </p:cNvPr>
          <p:cNvSpPr txBox="1"/>
          <p:nvPr userDrawn="1"/>
        </p:nvSpPr>
        <p:spPr>
          <a:xfrm>
            <a:off x="1016875" y="837047"/>
            <a:ext cx="236483" cy="461665"/>
          </a:xfrm>
          <a:prstGeom prst="rect">
            <a:avLst/>
          </a:prstGeom>
          <a:noFill/>
        </p:spPr>
        <p:txBody>
          <a:bodyPr wrap="square" rtlCol="0">
            <a:spAutoFit/>
          </a:bodyPr>
          <a:lstStyle/>
          <a:p>
            <a:endParaRPr lang="de-DE" sz="2400" b="0" i="0">
              <a:latin typeface="Brandon Text Regular" panose="020B0503020203060203" pitchFamily="34" charset="0"/>
            </a:endParaRPr>
          </a:p>
        </p:txBody>
      </p:sp>
      <p:sp>
        <p:nvSpPr>
          <p:cNvPr id="16" name="Title 8">
            <a:extLst>
              <a:ext uri="{FF2B5EF4-FFF2-40B4-BE49-F238E27FC236}">
                <a16:creationId xmlns:a16="http://schemas.microsoft.com/office/drawing/2014/main" id="{F68D7C5E-0416-7F45-A988-73E6BC4ACAD9}"/>
              </a:ext>
            </a:extLst>
          </p:cNvPr>
          <p:cNvSpPr>
            <a:spLocks noGrp="1"/>
          </p:cNvSpPr>
          <p:nvPr userDrawn="1">
            <p:ph type="title"/>
          </p:nvPr>
        </p:nvSpPr>
        <p:spPr>
          <a:xfrm>
            <a:off x="0" y="204647"/>
            <a:ext cx="12192000" cy="483274"/>
          </a:xfrm>
          <a:prstGeom prst="rect">
            <a:avLst/>
          </a:prstGeom>
          <a:noFill/>
        </p:spPr>
        <p:txBody>
          <a:bodyPr wrap="square" lIns="450000" rIns="90000">
            <a:spAutoFit/>
          </a:bodyPr>
          <a:lstStyle>
            <a:lvl1pPr>
              <a:defRPr sz="2800" b="0" i="0" cap="none" baseline="0">
                <a:solidFill>
                  <a:schemeClr val="accent1"/>
                </a:solidFill>
                <a:latin typeface="Brandon Text Medium" panose="020B0503020203060203" pitchFamily="34" charset="0"/>
                <a:ea typeface="Brandon Text Medium" panose="020B0503020203060203" pitchFamily="34" charset="0"/>
              </a:defRPr>
            </a:lvl1pPr>
          </a:lstStyle>
          <a:p>
            <a:r>
              <a:rPr lang="de-DE" dirty="0"/>
              <a:t>Mastertitelformat bearbeiten</a:t>
            </a:r>
          </a:p>
        </p:txBody>
      </p:sp>
      <p:sp>
        <p:nvSpPr>
          <p:cNvPr id="8" name="Textplatzhalter 2">
            <a:extLst>
              <a:ext uri="{FF2B5EF4-FFF2-40B4-BE49-F238E27FC236}">
                <a16:creationId xmlns:a16="http://schemas.microsoft.com/office/drawing/2014/main" id="{031866BD-998C-3340-A644-FEFDCEE9C291}"/>
              </a:ext>
            </a:extLst>
          </p:cNvPr>
          <p:cNvSpPr>
            <a:spLocks noGrp="1"/>
          </p:cNvSpPr>
          <p:nvPr userDrawn="1">
            <p:ph idx="12"/>
          </p:nvPr>
        </p:nvSpPr>
        <p:spPr>
          <a:xfrm>
            <a:off x="7176120" y="1916831"/>
            <a:ext cx="3816424" cy="3744417"/>
          </a:xfrm>
          <a:prstGeom prst="rect">
            <a:avLst/>
          </a:prstGeom>
        </p:spPr>
        <p:txBody>
          <a:bodyPr vert="horz" lIns="91440" tIns="45720" rIns="91440" bIns="45720" rtlCol="0">
            <a:noAutofit/>
          </a:bodyPr>
          <a:lstStyle>
            <a:lvl1pPr>
              <a:buClr>
                <a:srgbClr val="2A4156"/>
              </a:buCl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1pPr>
            <a:lvl2pPr>
              <a:buClr>
                <a:srgbClr val="2A4156"/>
              </a:buClr>
              <a:buFont typeface="Arial" panose="020B0604020202020204" pitchFamily="34" charset="0"/>
              <a:buChar cha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2pPr>
            <a:lvl3pPr>
              <a:buClr>
                <a:srgbClr val="2A4156"/>
              </a:buClr>
              <a:buFont typeface="Arial" panose="020B0604020202020204" pitchFamily="34" charset="0"/>
              <a:buChar cha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3pPr>
            <a:lvl4pPr>
              <a:buClr>
                <a:srgbClr val="2A4156"/>
              </a:buClr>
              <a:buFont typeface="Arial" panose="020B0604020202020204" pitchFamily="34" charset="0"/>
              <a:buChar cha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4pPr>
            <a:lvl5pPr>
              <a:buClr>
                <a:srgbClr val="008EE6"/>
              </a:buClr>
              <a:buFont typeface="Arial" panose="020B0604020202020204" pitchFamily="34" charset="0"/>
              <a:buChar char="•"/>
              <a:defRPr sz="24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p:txBody>
      </p:sp>
      <p:sp>
        <p:nvSpPr>
          <p:cNvPr id="13" name="Fußzeilenplatzhalter 6">
            <a:extLst>
              <a:ext uri="{FF2B5EF4-FFF2-40B4-BE49-F238E27FC236}">
                <a16:creationId xmlns:a16="http://schemas.microsoft.com/office/drawing/2014/main" id="{D9E185E3-F6F5-7C48-9174-FF42BC577046}"/>
              </a:ext>
            </a:extLst>
          </p:cNvPr>
          <p:cNvSpPr>
            <a:spLocks noGrp="1"/>
          </p:cNvSpPr>
          <p:nvPr>
            <p:ph type="ftr" sz="quarter" idx="10"/>
          </p:nvPr>
        </p:nvSpPr>
        <p:spPr>
          <a:xfrm>
            <a:off x="360000" y="6554689"/>
            <a:ext cx="4114800" cy="303307"/>
          </a:xfrm>
          <a:prstGeom prst="rect">
            <a:avLst/>
          </a:prstGeom>
        </p:spPr>
        <p:txBody>
          <a:bodyPr/>
          <a:lstStyle>
            <a:lvl1pPr>
              <a:defRPr sz="1000" b="0" i="0">
                <a:latin typeface="Brandon Text Regular" panose="020B0503020203060203" pitchFamily="34" charset="0"/>
              </a:defRPr>
            </a:lvl1pPr>
          </a:lstStyle>
          <a:p>
            <a:r>
              <a:rPr lang="de-DE"/>
              <a:t>© </a:t>
            </a:r>
            <a:r>
              <a:rPr lang="de-DE" err="1"/>
              <a:t>improuv</a:t>
            </a:r>
            <a:r>
              <a:rPr lang="de-DE"/>
              <a:t> GmbH </a:t>
            </a:r>
            <a:fld id="{032F7522-69D3-E24C-BA24-0259DD40756D}" type="datetimeyyyy">
              <a:rPr lang="de-DE" smtClean="0"/>
              <a:pPr/>
              <a:t>2023</a:t>
            </a:fld>
            <a:endParaRPr lang="de-DE"/>
          </a:p>
        </p:txBody>
      </p:sp>
      <p:sp>
        <p:nvSpPr>
          <p:cNvPr id="14" name="Foliennummernplatzhalter 16">
            <a:extLst>
              <a:ext uri="{FF2B5EF4-FFF2-40B4-BE49-F238E27FC236}">
                <a16:creationId xmlns:a16="http://schemas.microsoft.com/office/drawing/2014/main" id="{93147069-85D5-FF48-A047-41772CF436E3}"/>
              </a:ext>
            </a:extLst>
          </p:cNvPr>
          <p:cNvSpPr>
            <a:spLocks noGrp="1"/>
          </p:cNvSpPr>
          <p:nvPr>
            <p:ph type="sldNum" sz="quarter" idx="11"/>
          </p:nvPr>
        </p:nvSpPr>
        <p:spPr>
          <a:xfrm>
            <a:off x="5846103" y="6554691"/>
            <a:ext cx="499794" cy="303309"/>
          </a:xfrm>
          <a:prstGeom prst="rect">
            <a:avLst/>
          </a:prstGeom>
        </p:spPr>
        <p:txBody>
          <a:bodyPr/>
          <a:lstStyle>
            <a:lvl1pPr>
              <a:defRPr sz="1000" b="0" i="0">
                <a:latin typeface="Brandon Text Regular" panose="020B0503020203060203" pitchFamily="34" charset="0"/>
              </a:defRPr>
            </a:lvl1pPr>
          </a:lstStyle>
          <a:p>
            <a:fld id="{0F9F4C4A-E858-4CF1-B83D-6A77430CCEEA}" type="slidenum">
              <a:rPr lang="de-DE" smtClean="0"/>
              <a:pPr/>
              <a:t>‹Nr.›</a:t>
            </a:fld>
            <a:endParaRPr lang="de-DE"/>
          </a:p>
        </p:txBody>
      </p:sp>
      <p:pic>
        <p:nvPicPr>
          <p:cNvPr id="4" name="Grafik 3" descr="Ein Bild, das Text enthält.&#10;&#10;Automatisch generierte Beschreibung">
            <a:extLst>
              <a:ext uri="{FF2B5EF4-FFF2-40B4-BE49-F238E27FC236}">
                <a16:creationId xmlns:a16="http://schemas.microsoft.com/office/drawing/2014/main" id="{0A1B24D0-533E-6766-2E7C-7E67893F6BC1}"/>
              </a:ext>
            </a:extLst>
          </p:cNvPr>
          <p:cNvPicPr>
            <a:picLocks noChangeAspect="1"/>
          </p:cNvPicPr>
          <p:nvPr userDrawn="1"/>
        </p:nvPicPr>
        <p:blipFill>
          <a:blip r:embed="rId2"/>
          <a:stretch>
            <a:fillRect/>
          </a:stretch>
        </p:blipFill>
        <p:spPr>
          <a:xfrm>
            <a:off x="10431056" y="6425569"/>
            <a:ext cx="1400944" cy="322217"/>
          </a:xfrm>
          <a:prstGeom prst="rect">
            <a:avLst/>
          </a:prstGeom>
        </p:spPr>
      </p:pic>
    </p:spTree>
    <p:extLst>
      <p:ext uri="{BB962C8B-B14F-4D97-AF65-F5344CB8AC3E}">
        <p14:creationId xmlns:p14="http://schemas.microsoft.com/office/powerpoint/2010/main" val="120107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 white and two blue leaves">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A258A20B-9B30-E64A-94EF-2984FB123775}"/>
              </a:ext>
            </a:extLst>
          </p:cNvPr>
          <p:cNvGrpSpPr/>
          <p:nvPr userDrawn="1"/>
        </p:nvGrpSpPr>
        <p:grpSpPr>
          <a:xfrm>
            <a:off x="6312024" y="1298712"/>
            <a:ext cx="5531108" cy="4893743"/>
            <a:chOff x="6312024" y="1298712"/>
            <a:chExt cx="5531108" cy="4893743"/>
          </a:xfrm>
        </p:grpSpPr>
        <p:sp>
          <p:nvSpPr>
            <p:cNvPr id="2" name="Abgerundetes Rechteck 1">
              <a:extLst>
                <a:ext uri="{FF2B5EF4-FFF2-40B4-BE49-F238E27FC236}">
                  <a16:creationId xmlns:a16="http://schemas.microsoft.com/office/drawing/2014/main" id="{A57786A0-3BEF-FF4F-83D3-7F0D6DECE031}"/>
                </a:ext>
              </a:extLst>
            </p:cNvPr>
            <p:cNvSpPr/>
            <p:nvPr userDrawn="1"/>
          </p:nvSpPr>
          <p:spPr>
            <a:xfrm>
              <a:off x="6312024" y="1298712"/>
              <a:ext cx="5531108" cy="4893743"/>
            </a:xfrm>
            <a:prstGeom prst="roundRect">
              <a:avLst>
                <a:gd name="adj" fmla="val 3639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07DCCA4-03B1-1D4B-800C-D268EF0716A5}"/>
                </a:ext>
              </a:extLst>
            </p:cNvPr>
            <p:cNvSpPr/>
            <p:nvPr userDrawn="1"/>
          </p:nvSpPr>
          <p:spPr>
            <a:xfrm>
              <a:off x="6312024" y="4509120"/>
              <a:ext cx="2016224" cy="168333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2" name="Rechteck 11">
            <a:extLst>
              <a:ext uri="{FF2B5EF4-FFF2-40B4-BE49-F238E27FC236}">
                <a16:creationId xmlns:a16="http://schemas.microsoft.com/office/drawing/2014/main" id="{F798014A-1CF0-4367-9D31-62FFBED13678}"/>
              </a:ext>
            </a:extLst>
          </p:cNvPr>
          <p:cNvSpPr/>
          <p:nvPr userDrawn="1"/>
        </p:nvSpPr>
        <p:spPr>
          <a:xfrm>
            <a:off x="0" y="0"/>
            <a:ext cx="12192000" cy="79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de-DE" b="0" i="0">
              <a:ln>
                <a:solidFill>
                  <a:schemeClr val="bg1"/>
                </a:solidFill>
              </a:ln>
              <a:solidFill>
                <a:schemeClr val="bg1"/>
              </a:solidFill>
              <a:latin typeface="Brandon Text Regular" panose="020B0503020203060203" pitchFamily="34" charset="0"/>
            </a:endParaRPr>
          </a:p>
        </p:txBody>
      </p:sp>
      <p:sp>
        <p:nvSpPr>
          <p:cNvPr id="11" name="Textfeld 10">
            <a:extLst>
              <a:ext uri="{FF2B5EF4-FFF2-40B4-BE49-F238E27FC236}">
                <a16:creationId xmlns:a16="http://schemas.microsoft.com/office/drawing/2014/main" id="{1C9D62C2-2138-4B70-8914-1CAC405E43C7}"/>
              </a:ext>
            </a:extLst>
          </p:cNvPr>
          <p:cNvSpPr txBox="1"/>
          <p:nvPr userDrawn="1"/>
        </p:nvSpPr>
        <p:spPr>
          <a:xfrm>
            <a:off x="1016875" y="837047"/>
            <a:ext cx="236483" cy="461665"/>
          </a:xfrm>
          <a:prstGeom prst="rect">
            <a:avLst/>
          </a:prstGeom>
          <a:noFill/>
        </p:spPr>
        <p:txBody>
          <a:bodyPr wrap="square" rtlCol="0">
            <a:spAutoFit/>
          </a:bodyPr>
          <a:lstStyle/>
          <a:p>
            <a:endParaRPr lang="de-DE" sz="2400" b="0" i="0">
              <a:latin typeface="Brandon Text Regular" panose="020B0503020203060203" pitchFamily="34" charset="0"/>
            </a:endParaRPr>
          </a:p>
        </p:txBody>
      </p:sp>
      <p:sp>
        <p:nvSpPr>
          <p:cNvPr id="16" name="Title 8">
            <a:extLst>
              <a:ext uri="{FF2B5EF4-FFF2-40B4-BE49-F238E27FC236}">
                <a16:creationId xmlns:a16="http://schemas.microsoft.com/office/drawing/2014/main" id="{F68D7C5E-0416-7F45-A988-73E6BC4ACAD9}"/>
              </a:ext>
            </a:extLst>
          </p:cNvPr>
          <p:cNvSpPr>
            <a:spLocks noGrp="1"/>
          </p:cNvSpPr>
          <p:nvPr userDrawn="1">
            <p:ph type="title"/>
          </p:nvPr>
        </p:nvSpPr>
        <p:spPr>
          <a:xfrm>
            <a:off x="0" y="204647"/>
            <a:ext cx="12192000" cy="483274"/>
          </a:xfrm>
          <a:prstGeom prst="rect">
            <a:avLst/>
          </a:prstGeom>
          <a:noFill/>
        </p:spPr>
        <p:txBody>
          <a:bodyPr wrap="square" lIns="450000" rIns="90000">
            <a:spAutoFit/>
          </a:bodyPr>
          <a:lstStyle>
            <a:lvl1pPr>
              <a:defRPr sz="2800" b="0" i="0" cap="none" baseline="0">
                <a:solidFill>
                  <a:schemeClr val="accent1"/>
                </a:solidFill>
                <a:latin typeface="Brandon Text Medium" panose="020B0503020203060203" pitchFamily="34" charset="0"/>
                <a:ea typeface="Brandon Text Medium" panose="020B0503020203060203" pitchFamily="34" charset="0"/>
              </a:defRPr>
            </a:lvl1pPr>
          </a:lstStyle>
          <a:p>
            <a:r>
              <a:rPr lang="de-DE" dirty="0"/>
              <a:t>Mastertitelformat bearbeiten</a:t>
            </a:r>
          </a:p>
        </p:txBody>
      </p:sp>
      <p:sp>
        <p:nvSpPr>
          <p:cNvPr id="8" name="Textplatzhalter 2">
            <a:extLst>
              <a:ext uri="{FF2B5EF4-FFF2-40B4-BE49-F238E27FC236}">
                <a16:creationId xmlns:a16="http://schemas.microsoft.com/office/drawing/2014/main" id="{031866BD-998C-3340-A644-FEFDCEE9C291}"/>
              </a:ext>
            </a:extLst>
          </p:cNvPr>
          <p:cNvSpPr>
            <a:spLocks noGrp="1"/>
          </p:cNvSpPr>
          <p:nvPr userDrawn="1">
            <p:ph idx="12"/>
          </p:nvPr>
        </p:nvSpPr>
        <p:spPr>
          <a:xfrm>
            <a:off x="7176120" y="1916831"/>
            <a:ext cx="3816424" cy="3744417"/>
          </a:xfrm>
          <a:prstGeom prst="rect">
            <a:avLst/>
          </a:prstGeom>
        </p:spPr>
        <p:txBody>
          <a:bodyPr vert="horz" lIns="91440" tIns="45720" rIns="91440" bIns="45720" rtlCol="0">
            <a:noAutofit/>
          </a:bodyPr>
          <a:lstStyle>
            <a:lvl1pPr>
              <a:buClr>
                <a:srgbClr val="2A4156"/>
              </a:buCl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1pPr>
            <a:lvl2pPr>
              <a:buClr>
                <a:srgbClr val="2A4156"/>
              </a:buClr>
              <a:buFont typeface="Arial" panose="020B0604020202020204" pitchFamily="34" charset="0"/>
              <a:buChar cha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2pPr>
            <a:lvl3pPr>
              <a:buClr>
                <a:srgbClr val="2A4156"/>
              </a:buClr>
              <a:buFont typeface="Arial" panose="020B0604020202020204" pitchFamily="34" charset="0"/>
              <a:buChar cha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3pPr>
            <a:lvl4pPr>
              <a:buClr>
                <a:srgbClr val="2A4156"/>
              </a:buClr>
              <a:buFont typeface="Arial" panose="020B0604020202020204" pitchFamily="34" charset="0"/>
              <a:buChar cha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4pPr>
            <a:lvl5pPr>
              <a:buClr>
                <a:srgbClr val="008EE6"/>
              </a:buClr>
              <a:buFont typeface="Arial" panose="020B0604020202020204" pitchFamily="34" charset="0"/>
              <a:buChar char="•"/>
              <a:defRPr sz="24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p:txBody>
      </p:sp>
      <p:sp>
        <p:nvSpPr>
          <p:cNvPr id="13" name="Fußzeilenplatzhalter 6">
            <a:extLst>
              <a:ext uri="{FF2B5EF4-FFF2-40B4-BE49-F238E27FC236}">
                <a16:creationId xmlns:a16="http://schemas.microsoft.com/office/drawing/2014/main" id="{2A545376-9A50-4B48-BB79-491B63B2DEEE}"/>
              </a:ext>
            </a:extLst>
          </p:cNvPr>
          <p:cNvSpPr>
            <a:spLocks noGrp="1"/>
          </p:cNvSpPr>
          <p:nvPr>
            <p:ph type="ftr" sz="quarter" idx="10"/>
          </p:nvPr>
        </p:nvSpPr>
        <p:spPr>
          <a:xfrm>
            <a:off x="360000" y="6554689"/>
            <a:ext cx="4114800" cy="303307"/>
          </a:xfrm>
          <a:prstGeom prst="rect">
            <a:avLst/>
          </a:prstGeom>
        </p:spPr>
        <p:txBody>
          <a:bodyPr/>
          <a:lstStyle>
            <a:lvl1pPr>
              <a:defRPr sz="1000" b="0" i="0">
                <a:latin typeface="Brandon Text Regular" panose="020B0503020203060203" pitchFamily="34" charset="0"/>
              </a:defRPr>
            </a:lvl1pPr>
          </a:lstStyle>
          <a:p>
            <a:r>
              <a:rPr lang="de-DE"/>
              <a:t>© </a:t>
            </a:r>
            <a:r>
              <a:rPr lang="de-DE" err="1"/>
              <a:t>improuv</a:t>
            </a:r>
            <a:r>
              <a:rPr lang="de-DE"/>
              <a:t> GmbH </a:t>
            </a:r>
            <a:fld id="{032F7522-69D3-E24C-BA24-0259DD40756D}" type="datetimeyyyy">
              <a:rPr lang="de-DE" smtClean="0"/>
              <a:pPr/>
              <a:t>2023</a:t>
            </a:fld>
            <a:endParaRPr lang="de-DE"/>
          </a:p>
        </p:txBody>
      </p:sp>
      <p:sp>
        <p:nvSpPr>
          <p:cNvPr id="14" name="Foliennummernplatzhalter 16">
            <a:extLst>
              <a:ext uri="{FF2B5EF4-FFF2-40B4-BE49-F238E27FC236}">
                <a16:creationId xmlns:a16="http://schemas.microsoft.com/office/drawing/2014/main" id="{D5970BB8-E05D-B041-AC80-9F540FAEF82F}"/>
              </a:ext>
            </a:extLst>
          </p:cNvPr>
          <p:cNvSpPr>
            <a:spLocks noGrp="1"/>
          </p:cNvSpPr>
          <p:nvPr>
            <p:ph type="sldNum" sz="quarter" idx="11"/>
          </p:nvPr>
        </p:nvSpPr>
        <p:spPr>
          <a:xfrm>
            <a:off x="5846103" y="6554691"/>
            <a:ext cx="499794" cy="303309"/>
          </a:xfrm>
          <a:prstGeom prst="rect">
            <a:avLst/>
          </a:prstGeom>
        </p:spPr>
        <p:txBody>
          <a:bodyPr/>
          <a:lstStyle>
            <a:lvl1pPr>
              <a:defRPr sz="1000" b="0" i="0">
                <a:latin typeface="Brandon Text Regular" panose="020B0503020203060203" pitchFamily="34" charset="0"/>
              </a:defRPr>
            </a:lvl1pPr>
          </a:lstStyle>
          <a:p>
            <a:fld id="{0F9F4C4A-E858-4CF1-B83D-6A77430CCEEA}" type="slidenum">
              <a:rPr lang="de-DE" smtClean="0"/>
              <a:pPr/>
              <a:t>‹Nr.›</a:t>
            </a:fld>
            <a:endParaRPr lang="de-DE"/>
          </a:p>
        </p:txBody>
      </p:sp>
      <p:grpSp>
        <p:nvGrpSpPr>
          <p:cNvPr id="18" name="Gruppieren 17">
            <a:extLst>
              <a:ext uri="{FF2B5EF4-FFF2-40B4-BE49-F238E27FC236}">
                <a16:creationId xmlns:a16="http://schemas.microsoft.com/office/drawing/2014/main" id="{7F4FD022-D2DD-6A49-9A5F-88D41CC5A5DE}"/>
              </a:ext>
            </a:extLst>
          </p:cNvPr>
          <p:cNvGrpSpPr/>
          <p:nvPr userDrawn="1"/>
        </p:nvGrpSpPr>
        <p:grpSpPr>
          <a:xfrm>
            <a:off x="348868" y="1298712"/>
            <a:ext cx="5531108" cy="4893743"/>
            <a:chOff x="6312024" y="1298712"/>
            <a:chExt cx="5531108" cy="4893743"/>
          </a:xfrm>
        </p:grpSpPr>
        <p:sp>
          <p:nvSpPr>
            <p:cNvPr id="19" name="Abgerundetes Rechteck 18">
              <a:extLst>
                <a:ext uri="{FF2B5EF4-FFF2-40B4-BE49-F238E27FC236}">
                  <a16:creationId xmlns:a16="http://schemas.microsoft.com/office/drawing/2014/main" id="{028A7CBC-5B5C-7642-9D28-4DBFD457FD34}"/>
                </a:ext>
              </a:extLst>
            </p:cNvPr>
            <p:cNvSpPr/>
            <p:nvPr userDrawn="1"/>
          </p:nvSpPr>
          <p:spPr>
            <a:xfrm>
              <a:off x="6312024" y="1298712"/>
              <a:ext cx="5531108" cy="4893743"/>
            </a:xfrm>
            <a:prstGeom prst="roundRect">
              <a:avLst>
                <a:gd name="adj" fmla="val 3639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F5C808D2-C1E1-D844-82C1-4F311AB495D2}"/>
                </a:ext>
              </a:extLst>
            </p:cNvPr>
            <p:cNvSpPr/>
            <p:nvPr userDrawn="1"/>
          </p:nvSpPr>
          <p:spPr>
            <a:xfrm>
              <a:off x="6312024" y="4509120"/>
              <a:ext cx="2016224" cy="168333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1" name="Textplatzhalter 2">
            <a:extLst>
              <a:ext uri="{FF2B5EF4-FFF2-40B4-BE49-F238E27FC236}">
                <a16:creationId xmlns:a16="http://schemas.microsoft.com/office/drawing/2014/main" id="{74DA1066-0E92-9D49-983B-1CF4583B0002}"/>
              </a:ext>
            </a:extLst>
          </p:cNvPr>
          <p:cNvSpPr>
            <a:spLocks noGrp="1"/>
          </p:cNvSpPr>
          <p:nvPr>
            <p:ph idx="13"/>
          </p:nvPr>
        </p:nvSpPr>
        <p:spPr>
          <a:xfrm>
            <a:off x="1212964" y="1916831"/>
            <a:ext cx="3816424" cy="3744417"/>
          </a:xfrm>
          <a:prstGeom prst="rect">
            <a:avLst/>
          </a:prstGeom>
        </p:spPr>
        <p:txBody>
          <a:bodyPr vert="horz" lIns="91440" tIns="45720" rIns="91440" bIns="45720" rtlCol="0">
            <a:noAutofit/>
          </a:bodyPr>
          <a:lstStyle>
            <a:lvl1pPr>
              <a:buClr>
                <a:srgbClr val="2A4156"/>
              </a:buCl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1pPr>
            <a:lvl2pPr>
              <a:buClr>
                <a:srgbClr val="2A4156"/>
              </a:buClr>
              <a:buFont typeface="Arial" panose="020B0604020202020204" pitchFamily="34" charset="0"/>
              <a:buChar cha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2pPr>
            <a:lvl3pPr>
              <a:buClr>
                <a:srgbClr val="2A4156"/>
              </a:buClr>
              <a:buFont typeface="Arial" panose="020B0604020202020204" pitchFamily="34" charset="0"/>
              <a:buChar cha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3pPr>
            <a:lvl4pPr>
              <a:buClr>
                <a:srgbClr val="2A4156"/>
              </a:buClr>
              <a:buFont typeface="Arial" panose="020B0604020202020204" pitchFamily="34" charset="0"/>
              <a:buChar char="•"/>
              <a:defRPr sz="2000" b="0" i="0" baseline="0">
                <a:solidFill>
                  <a:schemeClr val="bg1"/>
                </a:solidFill>
                <a:latin typeface="Brandon Text Regular" panose="020B0503020203060203" pitchFamily="34" charset="0"/>
                <a:ea typeface="Brandon Text Regular" panose="020B0503020203060203" pitchFamily="34" charset="0"/>
                <a:cs typeface="Brandon Text Regular" panose="020B0503020203060203" pitchFamily="34" charset="0"/>
              </a:defRPr>
            </a:lvl4pPr>
            <a:lvl5pPr>
              <a:buClr>
                <a:srgbClr val="008EE6"/>
              </a:buClr>
              <a:buFont typeface="Arial" panose="020B0604020202020204" pitchFamily="34" charset="0"/>
              <a:buChar char="•"/>
              <a:defRPr sz="24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p:txBody>
      </p:sp>
      <p:pic>
        <p:nvPicPr>
          <p:cNvPr id="4" name="Grafik 3" descr="Ein Bild, das Text enthält.&#10;&#10;Automatisch generierte Beschreibung">
            <a:extLst>
              <a:ext uri="{FF2B5EF4-FFF2-40B4-BE49-F238E27FC236}">
                <a16:creationId xmlns:a16="http://schemas.microsoft.com/office/drawing/2014/main" id="{FCB86E39-4F86-55F7-7636-08F3E0D9A241}"/>
              </a:ext>
            </a:extLst>
          </p:cNvPr>
          <p:cNvPicPr>
            <a:picLocks noChangeAspect="1"/>
          </p:cNvPicPr>
          <p:nvPr userDrawn="1"/>
        </p:nvPicPr>
        <p:blipFill>
          <a:blip r:embed="rId2"/>
          <a:stretch>
            <a:fillRect/>
          </a:stretch>
        </p:blipFill>
        <p:spPr>
          <a:xfrm>
            <a:off x="10431056" y="6425569"/>
            <a:ext cx="1400944" cy="322217"/>
          </a:xfrm>
          <a:prstGeom prst="rect">
            <a:avLst/>
          </a:prstGeom>
        </p:spPr>
      </p:pic>
    </p:spTree>
    <p:extLst>
      <p:ext uri="{BB962C8B-B14F-4D97-AF65-F5344CB8AC3E}">
        <p14:creationId xmlns:p14="http://schemas.microsoft.com/office/powerpoint/2010/main" val="3588709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 white and grey">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F798014A-1CF0-4367-9D31-62FFBED13678}"/>
              </a:ext>
            </a:extLst>
          </p:cNvPr>
          <p:cNvSpPr/>
          <p:nvPr userDrawn="1"/>
        </p:nvSpPr>
        <p:spPr>
          <a:xfrm>
            <a:off x="0" y="0"/>
            <a:ext cx="12192000" cy="79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de-DE" b="0" i="0">
              <a:ln>
                <a:solidFill>
                  <a:schemeClr val="bg1"/>
                </a:solidFill>
              </a:ln>
              <a:solidFill>
                <a:schemeClr val="bg1"/>
              </a:solidFill>
              <a:latin typeface="Brandon Text Regular" panose="020B0503020203060203" pitchFamily="34" charset="0"/>
            </a:endParaRPr>
          </a:p>
        </p:txBody>
      </p:sp>
      <p:sp>
        <p:nvSpPr>
          <p:cNvPr id="6" name="Textplatzhalter 2">
            <a:extLst>
              <a:ext uri="{FF2B5EF4-FFF2-40B4-BE49-F238E27FC236}">
                <a16:creationId xmlns:a16="http://schemas.microsoft.com/office/drawing/2014/main" id="{2B820790-2D95-4576-99E6-3DE9CB7355DF}"/>
              </a:ext>
            </a:extLst>
          </p:cNvPr>
          <p:cNvSpPr>
            <a:spLocks noGrp="1"/>
          </p:cNvSpPr>
          <p:nvPr>
            <p:ph idx="1"/>
          </p:nvPr>
        </p:nvSpPr>
        <p:spPr>
          <a:xfrm>
            <a:off x="360000" y="1298712"/>
            <a:ext cx="11483132" cy="4893743"/>
          </a:xfrm>
          <a:prstGeom prst="rect">
            <a:avLst/>
          </a:prstGeom>
        </p:spPr>
        <p:txBody>
          <a:bodyPr vert="horz" lIns="91440" tIns="45720" rIns="91440" bIns="45720" rtlCol="0">
            <a:noAutofit/>
          </a:bodyPr>
          <a:lstStyle>
            <a:lvl1pPr>
              <a:buClr>
                <a:srgbClr val="00DC69"/>
              </a:buClr>
              <a:defRPr sz="24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1pPr>
            <a:lvl2pPr>
              <a:buClr>
                <a:schemeClr val="accent2"/>
              </a:buClr>
              <a:buFont typeface="Arial" panose="020B0604020202020204" pitchFamily="34" charset="0"/>
              <a:buChar char="•"/>
              <a:defRPr sz="24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2pPr>
            <a:lvl3pPr>
              <a:buClr>
                <a:srgbClr val="00DC69"/>
              </a:buClr>
              <a:buFont typeface="Arial" panose="020B0604020202020204" pitchFamily="34" charset="0"/>
              <a:buChar char="•"/>
              <a:defRPr sz="24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3pPr>
            <a:lvl4pPr>
              <a:buClr>
                <a:srgbClr val="00DC69"/>
              </a:buClr>
              <a:buFont typeface="Arial" panose="020B0604020202020204" pitchFamily="34" charset="0"/>
              <a:buChar char="•"/>
              <a:defRPr sz="24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4pPr>
            <a:lvl5pPr>
              <a:buClr>
                <a:srgbClr val="008EE6"/>
              </a:buClr>
              <a:buFont typeface="Arial" panose="020B0604020202020204" pitchFamily="34" charset="0"/>
              <a:buChar char="•"/>
              <a:defRPr sz="2400" b="0" i="0" baseline="0">
                <a:latin typeface="Brandon Text Regular" panose="020B0503020203060203" pitchFamily="34" charset="0"/>
                <a:ea typeface="Brandon Text Regular" panose="020B0503020203060203" pitchFamily="34" charset="0"/>
                <a:cs typeface="Brandon Text Regular" panose="020B050302020306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p:txBody>
      </p:sp>
      <p:sp>
        <p:nvSpPr>
          <p:cNvPr id="11" name="Textfeld 10">
            <a:extLst>
              <a:ext uri="{FF2B5EF4-FFF2-40B4-BE49-F238E27FC236}">
                <a16:creationId xmlns:a16="http://schemas.microsoft.com/office/drawing/2014/main" id="{1C9D62C2-2138-4B70-8914-1CAC405E43C7}"/>
              </a:ext>
            </a:extLst>
          </p:cNvPr>
          <p:cNvSpPr txBox="1"/>
          <p:nvPr userDrawn="1"/>
        </p:nvSpPr>
        <p:spPr>
          <a:xfrm>
            <a:off x="1016875" y="837047"/>
            <a:ext cx="236483" cy="461665"/>
          </a:xfrm>
          <a:prstGeom prst="rect">
            <a:avLst/>
          </a:prstGeom>
          <a:noFill/>
        </p:spPr>
        <p:txBody>
          <a:bodyPr wrap="square" rtlCol="0">
            <a:spAutoFit/>
          </a:bodyPr>
          <a:lstStyle/>
          <a:p>
            <a:endParaRPr lang="de-DE" sz="2400" b="0" i="0">
              <a:latin typeface="Brandon Text Regular" panose="020B0503020203060203" pitchFamily="34" charset="0"/>
            </a:endParaRPr>
          </a:p>
        </p:txBody>
      </p:sp>
      <p:sp>
        <p:nvSpPr>
          <p:cNvPr id="16" name="Title 8">
            <a:extLst>
              <a:ext uri="{FF2B5EF4-FFF2-40B4-BE49-F238E27FC236}">
                <a16:creationId xmlns:a16="http://schemas.microsoft.com/office/drawing/2014/main" id="{F68D7C5E-0416-7F45-A988-73E6BC4ACAD9}"/>
              </a:ext>
            </a:extLst>
          </p:cNvPr>
          <p:cNvSpPr>
            <a:spLocks noGrp="1"/>
          </p:cNvSpPr>
          <p:nvPr>
            <p:ph type="title"/>
          </p:nvPr>
        </p:nvSpPr>
        <p:spPr>
          <a:xfrm>
            <a:off x="0" y="204647"/>
            <a:ext cx="12192000" cy="483274"/>
          </a:xfrm>
          <a:prstGeom prst="rect">
            <a:avLst/>
          </a:prstGeom>
          <a:noFill/>
        </p:spPr>
        <p:txBody>
          <a:bodyPr wrap="square" lIns="450000" rIns="90000">
            <a:spAutoFit/>
          </a:bodyPr>
          <a:lstStyle>
            <a:lvl1pPr>
              <a:defRPr sz="2800" b="0" i="0" cap="none" baseline="0">
                <a:solidFill>
                  <a:srgbClr val="2A4156"/>
                </a:solidFill>
                <a:latin typeface="Brandon Text Medium" panose="020B0503020203060203" pitchFamily="34" charset="0"/>
                <a:ea typeface="Brandon Text Medium" panose="020B0503020203060203" pitchFamily="34" charset="0"/>
              </a:defRPr>
            </a:lvl1pPr>
          </a:lstStyle>
          <a:p>
            <a:r>
              <a:rPr lang="de-DE"/>
              <a:t>Mastertitelformat bearbeiten</a:t>
            </a:r>
            <a:endParaRPr lang="de-DE" dirty="0"/>
          </a:p>
        </p:txBody>
      </p:sp>
      <p:sp>
        <p:nvSpPr>
          <p:cNvPr id="7" name="Fußzeilenplatzhalter 6">
            <a:extLst>
              <a:ext uri="{FF2B5EF4-FFF2-40B4-BE49-F238E27FC236}">
                <a16:creationId xmlns:a16="http://schemas.microsoft.com/office/drawing/2014/main" id="{76831F6C-8FF3-A742-82DA-17FEFCEA288B}"/>
              </a:ext>
            </a:extLst>
          </p:cNvPr>
          <p:cNvSpPr>
            <a:spLocks noGrp="1"/>
          </p:cNvSpPr>
          <p:nvPr>
            <p:ph type="ftr" sz="quarter" idx="10"/>
          </p:nvPr>
        </p:nvSpPr>
        <p:spPr>
          <a:xfrm>
            <a:off x="360000" y="6554689"/>
            <a:ext cx="4114800" cy="303307"/>
          </a:xfrm>
          <a:prstGeom prst="rect">
            <a:avLst/>
          </a:prstGeom>
        </p:spPr>
        <p:txBody>
          <a:bodyPr/>
          <a:lstStyle>
            <a:lvl1pPr>
              <a:defRPr sz="1000" b="0" i="0">
                <a:latin typeface="Brandon Text Regular" panose="020B0503020203060203" pitchFamily="34" charset="0"/>
              </a:defRPr>
            </a:lvl1pPr>
          </a:lstStyle>
          <a:p>
            <a:r>
              <a:rPr lang="de-DE"/>
              <a:t>© </a:t>
            </a:r>
            <a:r>
              <a:rPr lang="de-DE" err="1"/>
              <a:t>improuv</a:t>
            </a:r>
            <a:r>
              <a:rPr lang="de-DE"/>
              <a:t> GmbH </a:t>
            </a:r>
            <a:fld id="{032F7522-69D3-E24C-BA24-0259DD40756D}" type="datetimeyyyy">
              <a:rPr lang="de-DE" smtClean="0"/>
              <a:pPr/>
              <a:t>2023</a:t>
            </a:fld>
            <a:endParaRPr lang="de-DE"/>
          </a:p>
        </p:txBody>
      </p:sp>
      <p:sp>
        <p:nvSpPr>
          <p:cNvPr id="17" name="Foliennummernplatzhalter 16">
            <a:extLst>
              <a:ext uri="{FF2B5EF4-FFF2-40B4-BE49-F238E27FC236}">
                <a16:creationId xmlns:a16="http://schemas.microsoft.com/office/drawing/2014/main" id="{492F441B-32F4-C748-A70B-3F8BCAF276A0}"/>
              </a:ext>
            </a:extLst>
          </p:cNvPr>
          <p:cNvSpPr>
            <a:spLocks noGrp="1"/>
          </p:cNvSpPr>
          <p:nvPr>
            <p:ph type="sldNum" sz="quarter" idx="11"/>
          </p:nvPr>
        </p:nvSpPr>
        <p:spPr>
          <a:xfrm>
            <a:off x="5846103" y="6554691"/>
            <a:ext cx="499794" cy="303309"/>
          </a:xfrm>
          <a:prstGeom prst="rect">
            <a:avLst/>
          </a:prstGeom>
        </p:spPr>
        <p:txBody>
          <a:bodyPr/>
          <a:lstStyle>
            <a:lvl1pPr>
              <a:defRPr sz="1000" b="0" i="0">
                <a:latin typeface="Brandon Text Regular" panose="020B0503020203060203" pitchFamily="34" charset="0"/>
              </a:defRPr>
            </a:lvl1pPr>
          </a:lstStyle>
          <a:p>
            <a:fld id="{0F9F4C4A-E858-4CF1-B83D-6A77430CCEEA}" type="slidenum">
              <a:rPr lang="de-DE" smtClean="0"/>
              <a:pPr/>
              <a:t>‹Nr.›</a:t>
            </a:fld>
            <a:endParaRPr lang="de-DE"/>
          </a:p>
        </p:txBody>
      </p:sp>
      <p:pic>
        <p:nvPicPr>
          <p:cNvPr id="2" name="Grafik 1" descr="Ein Bild, das Text enthält.&#10;&#10;Automatisch generierte Beschreibung">
            <a:extLst>
              <a:ext uri="{FF2B5EF4-FFF2-40B4-BE49-F238E27FC236}">
                <a16:creationId xmlns:a16="http://schemas.microsoft.com/office/drawing/2014/main" id="{F14E67BB-31F2-2433-B554-B1950D6874EB}"/>
              </a:ext>
            </a:extLst>
          </p:cNvPr>
          <p:cNvPicPr>
            <a:picLocks noChangeAspect="1"/>
          </p:cNvPicPr>
          <p:nvPr userDrawn="1"/>
        </p:nvPicPr>
        <p:blipFill>
          <a:blip r:embed="rId2"/>
          <a:stretch>
            <a:fillRect/>
          </a:stretch>
        </p:blipFill>
        <p:spPr>
          <a:xfrm>
            <a:off x="10431056" y="6425569"/>
            <a:ext cx="1400944" cy="322217"/>
          </a:xfrm>
          <a:prstGeom prst="rect">
            <a:avLst/>
          </a:prstGeom>
        </p:spPr>
      </p:pic>
    </p:spTree>
    <p:extLst>
      <p:ext uri="{BB962C8B-B14F-4D97-AF65-F5344CB8AC3E}">
        <p14:creationId xmlns:p14="http://schemas.microsoft.com/office/powerpoint/2010/main" val="736539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07089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804" r:id="rId3"/>
    <p:sldLayoutId id="2147483805" r:id="rId4"/>
    <p:sldLayoutId id="2147483806" r:id="rId5"/>
    <p:sldLayoutId id="2147483807" r:id="rId6"/>
    <p:sldLayoutId id="2147483811" r:id="rId7"/>
    <p:sldLayoutId id="2147483812" r:id="rId8"/>
    <p:sldLayoutId id="2147483810" r:id="rId9"/>
    <p:sldLayoutId id="2147483808" r:id="rId10"/>
    <p:sldLayoutId id="2147483809" r:id="rId11"/>
    <p:sldLayoutId id="2147483795" r:id="rId12"/>
    <p:sldLayoutId id="2147483796" r:id="rId13"/>
    <p:sldLayoutId id="2147483790" r:id="rId14"/>
    <p:sldLayoutId id="2147483789" r:id="rId15"/>
    <p:sldLayoutId id="2147483813" r:id="rId16"/>
    <p:sldLayoutId id="2147483798" r:id="rId17"/>
    <p:sldLayoutId id="2147483797" r:id="rId18"/>
    <p:sldLayoutId id="2147483791" r:id="rId19"/>
    <p:sldLayoutId id="2147483793" r:id="rId20"/>
  </p:sldLayoutIdLst>
  <p:hf hdr="0" dt="0"/>
  <p:txStyles>
    <p:titleStyle>
      <a:lvl1pPr algn="l" defTabSz="914400" rtl="0" eaLnBrk="1" latinLnBrk="0" hangingPunct="1">
        <a:lnSpc>
          <a:spcPct val="90000"/>
        </a:lnSpc>
        <a:spcBef>
          <a:spcPct val="0"/>
        </a:spcBef>
        <a:buNone/>
        <a:defRPr sz="2400" kern="1200" cap="all" baseline="0">
          <a:solidFill>
            <a:srgbClr val="275087"/>
          </a:solidFill>
          <a:latin typeface="+mn-lt"/>
          <a:ea typeface="+mj-ea"/>
          <a:cs typeface="+mj-cs"/>
        </a:defRPr>
      </a:lvl1pPr>
    </p:titleStyle>
    <p:bodyStyle>
      <a:lvl1pPr marL="0" indent="0" algn="l" defTabSz="914400" rtl="0" eaLnBrk="1" latinLnBrk="0" hangingPunct="1">
        <a:lnSpc>
          <a:spcPct val="90000"/>
        </a:lnSpc>
        <a:spcBef>
          <a:spcPts val="1200"/>
        </a:spcBef>
        <a:buClr>
          <a:srgbClr val="275087"/>
        </a:buClr>
        <a:buSzPct val="90000"/>
        <a:buFontTx/>
        <a:buNone/>
        <a:defRPr sz="2200" b="0" i="0" kern="1200" baseline="0">
          <a:solidFill>
            <a:srgbClr val="5D6763"/>
          </a:solidFill>
          <a:latin typeface="Brandon Text Regular" panose="020B0503020203060203" pitchFamily="34" charset="0"/>
          <a:ea typeface="Brandon Text Regular" panose="020B0503020203060203" pitchFamily="34" charset="0"/>
          <a:cs typeface="Brandon Text Regular" panose="020B0503020203060203" pitchFamily="34" charset="0"/>
        </a:defRPr>
      </a:lvl1pPr>
      <a:lvl2pPr marL="284400" indent="-265113" algn="l" defTabSz="914400" rtl="0" eaLnBrk="1" latinLnBrk="0" hangingPunct="1">
        <a:lnSpc>
          <a:spcPct val="90000"/>
        </a:lnSpc>
        <a:spcBef>
          <a:spcPts val="500"/>
        </a:spcBef>
        <a:buClr>
          <a:srgbClr val="008EE6"/>
        </a:buClr>
        <a:buSzPct val="90000"/>
        <a:buFont typeface="Arial" panose="020B0604020202020204" pitchFamily="34" charset="0"/>
        <a:buChar char="•"/>
        <a:tabLst/>
        <a:defRPr sz="2200" b="0" i="0" kern="1200" baseline="0">
          <a:solidFill>
            <a:srgbClr val="5D6763"/>
          </a:solidFill>
          <a:latin typeface="Brandon Text Regular" panose="020B0503020203060203" pitchFamily="34" charset="0"/>
          <a:ea typeface="Brandon Text Regular" panose="020B0503020203060203" pitchFamily="34" charset="0"/>
          <a:cs typeface="Brandon Text Regular" panose="020B0503020203060203" pitchFamily="34" charset="0"/>
        </a:defRPr>
      </a:lvl2pPr>
      <a:lvl3pPr marL="284400" indent="0" algn="l" defTabSz="914400" rtl="0" eaLnBrk="1" latinLnBrk="0" hangingPunct="1">
        <a:lnSpc>
          <a:spcPct val="90000"/>
        </a:lnSpc>
        <a:spcBef>
          <a:spcPts val="500"/>
        </a:spcBef>
        <a:buClr>
          <a:srgbClr val="008EE6"/>
        </a:buClr>
        <a:buSzPct val="90000"/>
        <a:buFont typeface="Arial" panose="020B0604020202020204" pitchFamily="34" charset="0"/>
        <a:buNone/>
        <a:defRPr sz="2200" b="0" i="0" kern="1200" baseline="0">
          <a:solidFill>
            <a:srgbClr val="5D6763"/>
          </a:solidFill>
          <a:latin typeface="Brandon Text Regular" panose="020B0503020203060203" pitchFamily="34" charset="0"/>
          <a:ea typeface="Brandon Text Regular" panose="020B0503020203060203" pitchFamily="34" charset="0"/>
          <a:cs typeface="Brandon Text Regular" panose="020B0503020203060203" pitchFamily="34" charset="0"/>
        </a:defRPr>
      </a:lvl3pPr>
      <a:lvl4pPr marL="572400" indent="-285750" algn="l" defTabSz="914400" rtl="0" eaLnBrk="1" latinLnBrk="0" hangingPunct="1">
        <a:lnSpc>
          <a:spcPct val="90000"/>
        </a:lnSpc>
        <a:spcBef>
          <a:spcPts val="500"/>
        </a:spcBef>
        <a:buClr>
          <a:srgbClr val="008EE6"/>
        </a:buClr>
        <a:buSzPct val="90000"/>
        <a:buFont typeface="Arial" panose="020B0604020202020204" pitchFamily="34" charset="0"/>
        <a:buChar char="•"/>
        <a:defRPr sz="2200" b="0" i="0" kern="1200" baseline="0">
          <a:solidFill>
            <a:srgbClr val="5D6763"/>
          </a:solidFill>
          <a:latin typeface="Brandon Text Regular" panose="020B0503020203060203" pitchFamily="34" charset="0"/>
          <a:ea typeface="Brandon Text Regular" panose="020B0503020203060203" pitchFamily="34" charset="0"/>
          <a:cs typeface="Brandon Text Regular" panose="020B0503020203060203" pitchFamily="34" charset="0"/>
        </a:defRPr>
      </a:lvl4pPr>
      <a:lvl5pPr marL="828000" indent="-285750" algn="l" defTabSz="914400" rtl="0" eaLnBrk="1" latinLnBrk="0" hangingPunct="1">
        <a:lnSpc>
          <a:spcPct val="90000"/>
        </a:lnSpc>
        <a:spcBef>
          <a:spcPts val="500"/>
        </a:spcBef>
        <a:buClr>
          <a:srgbClr val="008EE6"/>
        </a:buClr>
        <a:buSzPct val="90000"/>
        <a:buFont typeface="Arial" panose="020B0604020202020204" pitchFamily="34" charset="0"/>
        <a:buChar char="•"/>
        <a:defRPr sz="2200" b="0" i="0" kern="1200" baseline="0">
          <a:solidFill>
            <a:srgbClr val="5D6763"/>
          </a:solidFill>
          <a:latin typeface="Brandon Text Regular" panose="020B0503020203060203" pitchFamily="34" charset="0"/>
          <a:ea typeface="Brandon Text Regular" panose="020B0503020203060203" pitchFamily="34" charset="0"/>
          <a:cs typeface="Brandon Text Regular" panose="020B050302020306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hyperlink" Target="mailto:paul.marshall@improuv.com" TargetMode="External"/><Relationship Id="rId4" Type="http://schemas.openxmlformats.org/officeDocument/2006/relationships/hyperlink" Target="mailto:sabine.canditt@improuv.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www.improuv-planet.com/"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B1EF9CC-0856-44F8-9D4B-9AB13A5D42EF}"/>
              </a:ext>
            </a:extLst>
          </p:cNvPr>
          <p:cNvSpPr>
            <a:spLocks noGrp="1"/>
          </p:cNvSpPr>
          <p:nvPr>
            <p:ph type="body" sz="quarter" idx="10"/>
          </p:nvPr>
        </p:nvSpPr>
        <p:spPr>
          <a:xfrm>
            <a:off x="6672794" y="4149080"/>
            <a:ext cx="4895849" cy="1683678"/>
          </a:xfrm>
        </p:spPr>
        <p:txBody>
          <a:bodyPr/>
          <a:lstStyle/>
          <a:p>
            <a:r>
              <a:rPr lang="de-DE" sz="2000"/>
              <a:t>Sabine Canditt, </a:t>
            </a:r>
            <a:r>
              <a:rPr lang="de-DE" sz="2000">
                <a:hlinkClick r:id="rId4">
                  <a:extLst>
                    <a:ext uri="{A12FA001-AC4F-418D-AE19-62706E023703}">
                      <ahyp:hlinkClr xmlns:ahyp="http://schemas.microsoft.com/office/drawing/2018/hyperlinkcolor" val="tx"/>
                    </a:ext>
                  </a:extLst>
                </a:hlinkClick>
              </a:rPr>
              <a:t>sabine.canditt@improuv.com</a:t>
            </a:r>
            <a:endParaRPr lang="de-DE" sz="2000"/>
          </a:p>
          <a:p>
            <a:r>
              <a:rPr lang="de-DE" sz="2000"/>
              <a:t>Paul Marshall</a:t>
            </a:r>
            <a:br>
              <a:rPr lang="de-DE" sz="2000"/>
            </a:br>
            <a:r>
              <a:rPr lang="de-DE" sz="2000">
                <a:hlinkClick r:id="rId5">
                  <a:extLst>
                    <a:ext uri="{A12FA001-AC4F-418D-AE19-62706E023703}">
                      <ahyp:hlinkClr xmlns:ahyp="http://schemas.microsoft.com/office/drawing/2018/hyperlinkcolor" val="tx"/>
                    </a:ext>
                  </a:extLst>
                </a:hlinkClick>
              </a:rPr>
              <a:t>paul.marshall@improuv.com</a:t>
            </a:r>
            <a:endParaRPr lang="de-DE" sz="2000"/>
          </a:p>
          <a:p>
            <a:endParaRPr lang="de-DE" sz="2000"/>
          </a:p>
          <a:p>
            <a:endParaRPr lang="de-DE"/>
          </a:p>
          <a:p>
            <a:endParaRPr lang="de-DE"/>
          </a:p>
        </p:txBody>
      </p:sp>
      <p:sp>
        <p:nvSpPr>
          <p:cNvPr id="3" name="Textplatzhalter 2">
            <a:extLst>
              <a:ext uri="{FF2B5EF4-FFF2-40B4-BE49-F238E27FC236}">
                <a16:creationId xmlns:a16="http://schemas.microsoft.com/office/drawing/2014/main" id="{D27E8204-2244-476F-BB28-17C8247C0A20}"/>
              </a:ext>
            </a:extLst>
          </p:cNvPr>
          <p:cNvSpPr>
            <a:spLocks noGrp="1"/>
          </p:cNvSpPr>
          <p:nvPr>
            <p:ph type="body" sz="quarter" idx="11"/>
          </p:nvPr>
        </p:nvSpPr>
        <p:spPr>
          <a:xfrm>
            <a:off x="6600824" y="908050"/>
            <a:ext cx="5111800" cy="1296988"/>
          </a:xfrm>
        </p:spPr>
        <p:txBody>
          <a:bodyPr/>
          <a:lstStyle/>
          <a:p>
            <a:r>
              <a:rPr lang="en" sz="3200"/>
              <a:t>Scrumming Towards Sustainable Development Goals – </a:t>
            </a:r>
            <a:br>
              <a:rPr lang="en" sz="4800"/>
            </a:br>
            <a:r>
              <a:rPr lang="en" sz="2400"/>
              <a:t>An Experimental Workshop</a:t>
            </a:r>
            <a:endParaRPr lang="de-DE" sz="2400">
              <a:latin typeface="Brandon Text Regular" panose="020B0503020203060203" pitchFamily="34" charset="0"/>
            </a:endParaRPr>
          </a:p>
        </p:txBody>
      </p:sp>
      <p:pic>
        <p:nvPicPr>
          <p:cNvPr id="6" name="Grafik 5">
            <a:extLst>
              <a:ext uri="{FF2B5EF4-FFF2-40B4-BE49-F238E27FC236}">
                <a16:creationId xmlns:a16="http://schemas.microsoft.com/office/drawing/2014/main" id="{9AF3F2B0-866F-0B4B-A979-BD8C162F4AA0}"/>
              </a:ext>
            </a:extLst>
          </p:cNvPr>
          <p:cNvPicPr>
            <a:picLocks noChangeAspect="1"/>
          </p:cNvPicPr>
          <p:nvPr/>
        </p:nvPicPr>
        <p:blipFill>
          <a:blip r:embed="rId6"/>
          <a:stretch>
            <a:fillRect/>
          </a:stretch>
        </p:blipFill>
        <p:spPr>
          <a:xfrm>
            <a:off x="0" y="880484"/>
            <a:ext cx="4542155" cy="3866175"/>
          </a:xfrm>
          <a:prstGeom prst="rect">
            <a:avLst/>
          </a:prstGeom>
        </p:spPr>
      </p:pic>
    </p:spTree>
    <p:extLst>
      <p:ext uri="{BB962C8B-B14F-4D97-AF65-F5344CB8AC3E}">
        <p14:creationId xmlns:p14="http://schemas.microsoft.com/office/powerpoint/2010/main" val="1797263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1128285-3AD3-6C4F-9108-0E622F9D887C}"/>
              </a:ext>
            </a:extLst>
          </p:cNvPr>
          <p:cNvSpPr>
            <a:spLocks noGrp="1"/>
          </p:cNvSpPr>
          <p:nvPr>
            <p:ph type="title"/>
          </p:nvPr>
        </p:nvSpPr>
        <p:spPr/>
        <p:txBody>
          <a:bodyPr/>
          <a:lstStyle/>
          <a:p>
            <a:r>
              <a:rPr lang="de-DE" err="1"/>
              <a:t>Sustainability</a:t>
            </a:r>
            <a:r>
              <a:rPr lang="de-DE"/>
              <a:t> and Stakeholders</a:t>
            </a:r>
          </a:p>
        </p:txBody>
      </p:sp>
      <p:sp>
        <p:nvSpPr>
          <p:cNvPr id="4" name="Inhaltsplatzhalter 3">
            <a:extLst>
              <a:ext uri="{FF2B5EF4-FFF2-40B4-BE49-F238E27FC236}">
                <a16:creationId xmlns:a16="http://schemas.microsoft.com/office/drawing/2014/main" id="{CE290C02-2ECA-1EB4-9062-6DE75DB7E165}"/>
              </a:ext>
            </a:extLst>
          </p:cNvPr>
          <p:cNvSpPr>
            <a:spLocks noGrp="1"/>
          </p:cNvSpPr>
          <p:nvPr>
            <p:ph idx="12"/>
          </p:nvPr>
        </p:nvSpPr>
        <p:spPr>
          <a:xfrm>
            <a:off x="7176120" y="2276872"/>
            <a:ext cx="3816424" cy="3744417"/>
          </a:xfrm>
        </p:spPr>
        <p:txBody>
          <a:bodyPr/>
          <a:lstStyle/>
          <a:p>
            <a:r>
              <a:rPr lang="en-US" b="0" i="0">
                <a:effectLst/>
                <a:latin typeface="PublicSans"/>
              </a:rPr>
              <a:t>“Any group or individual who can affect or is affected by the achievement of the firm’s objectives”. </a:t>
            </a:r>
            <a:r>
              <a:rPr lang="en-US">
                <a:latin typeface="PublicSans"/>
              </a:rPr>
              <a:t>(Richard Freeman)</a:t>
            </a:r>
            <a:endParaRPr lang="en-US" b="0" i="0">
              <a:effectLst/>
              <a:latin typeface="PublicSans"/>
            </a:endParaRPr>
          </a:p>
          <a:p>
            <a:pPr marL="342900" indent="-342900">
              <a:buFont typeface="Arial" panose="020B0604020202020204" pitchFamily="34" charset="0"/>
              <a:buChar char="•"/>
            </a:pPr>
            <a:r>
              <a:rPr lang="en-US">
                <a:latin typeface="PublicSans"/>
              </a:rPr>
              <a:t>No </a:t>
            </a:r>
            <a:r>
              <a:rPr lang="en-US" b="0" i="0">
                <a:effectLst/>
                <a:latin typeface="PublicSans"/>
              </a:rPr>
              <a:t>distinction between primary and secondary stakeholders</a:t>
            </a:r>
            <a:r>
              <a:rPr lang="de-DE" b="0" i="0">
                <a:effectLst/>
                <a:latin typeface="PublicSans"/>
              </a:rPr>
              <a:t>.</a:t>
            </a:r>
          </a:p>
          <a:p>
            <a:pPr marL="342900" indent="-342900">
              <a:buFont typeface="Arial" panose="020B0604020202020204" pitchFamily="34" charset="0"/>
              <a:buChar char="•"/>
            </a:pPr>
            <a:r>
              <a:rPr lang="en-US" b="0" i="0">
                <a:effectLst/>
                <a:latin typeface="PublicSans"/>
              </a:rPr>
              <a:t>No financial objectives at the expense of social and environmental objectives.</a:t>
            </a:r>
          </a:p>
          <a:p>
            <a:r>
              <a:rPr lang="en-US" sz="800">
                <a:latin typeface="PublicSans"/>
              </a:rPr>
              <a:t>https://www.imd.org/research-knowledge/sustainability/articles/engaging-sustainability-stakeholders/</a:t>
            </a:r>
          </a:p>
        </p:txBody>
      </p:sp>
      <p:sp>
        <p:nvSpPr>
          <p:cNvPr id="5" name="Fußzeilenplatzhalter 4">
            <a:extLst>
              <a:ext uri="{FF2B5EF4-FFF2-40B4-BE49-F238E27FC236}">
                <a16:creationId xmlns:a16="http://schemas.microsoft.com/office/drawing/2014/main" id="{E2BF43CA-9236-169D-01D7-9E4EE4727FB0}"/>
              </a:ext>
            </a:extLst>
          </p:cNvPr>
          <p:cNvSpPr>
            <a:spLocks noGrp="1"/>
          </p:cNvSpPr>
          <p:nvPr>
            <p:ph type="ftr" sz="quarter" idx="10"/>
          </p:nvPr>
        </p:nvSpPr>
        <p:spPr/>
        <p:txBody>
          <a:bodyPr/>
          <a:lstStyle/>
          <a:p>
            <a:r>
              <a:rPr lang="de-DE"/>
              <a:t>© improuv GmbH </a:t>
            </a:r>
            <a:fld id="{032F7522-69D3-E24C-BA24-0259DD40756D}" type="datetimeyyyy">
              <a:rPr lang="de-DE" smtClean="0"/>
              <a:pPr/>
              <a:t>2023</a:t>
            </a:fld>
            <a:endParaRPr lang="de-DE"/>
          </a:p>
        </p:txBody>
      </p:sp>
      <p:sp>
        <p:nvSpPr>
          <p:cNvPr id="6" name="Foliennummernplatzhalter 5">
            <a:extLst>
              <a:ext uri="{FF2B5EF4-FFF2-40B4-BE49-F238E27FC236}">
                <a16:creationId xmlns:a16="http://schemas.microsoft.com/office/drawing/2014/main" id="{CC990931-103E-FCA6-DCBE-729865211E57}"/>
              </a:ext>
            </a:extLst>
          </p:cNvPr>
          <p:cNvSpPr>
            <a:spLocks noGrp="1"/>
          </p:cNvSpPr>
          <p:nvPr>
            <p:ph type="sldNum" sz="quarter" idx="11"/>
          </p:nvPr>
        </p:nvSpPr>
        <p:spPr/>
        <p:txBody>
          <a:bodyPr/>
          <a:lstStyle/>
          <a:p>
            <a:fld id="{0F9F4C4A-E858-4CF1-B83D-6A77430CCEEA}" type="slidenum">
              <a:rPr lang="de-DE" smtClean="0"/>
              <a:pPr/>
              <a:t>10</a:t>
            </a:fld>
            <a:endParaRPr lang="de-DE"/>
          </a:p>
        </p:txBody>
      </p:sp>
      <p:pic>
        <p:nvPicPr>
          <p:cNvPr id="9" name="Grafik 8">
            <a:extLst>
              <a:ext uri="{FF2B5EF4-FFF2-40B4-BE49-F238E27FC236}">
                <a16:creationId xmlns:a16="http://schemas.microsoft.com/office/drawing/2014/main" id="{AE964D36-4026-9796-14FD-F8BEEFA07207}"/>
              </a:ext>
            </a:extLst>
          </p:cNvPr>
          <p:cNvPicPr>
            <a:picLocks noChangeAspect="1"/>
          </p:cNvPicPr>
          <p:nvPr/>
        </p:nvPicPr>
        <p:blipFill>
          <a:blip r:embed="rId3"/>
          <a:stretch>
            <a:fillRect/>
          </a:stretch>
        </p:blipFill>
        <p:spPr>
          <a:xfrm>
            <a:off x="1082974" y="1444122"/>
            <a:ext cx="4269164" cy="4680520"/>
          </a:xfrm>
          <a:prstGeom prst="rect">
            <a:avLst/>
          </a:prstGeom>
        </p:spPr>
      </p:pic>
    </p:spTree>
    <p:extLst>
      <p:ext uri="{BB962C8B-B14F-4D97-AF65-F5344CB8AC3E}">
        <p14:creationId xmlns:p14="http://schemas.microsoft.com/office/powerpoint/2010/main" val="413575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AEA44A6-5B35-0616-5336-69734D20F29D}"/>
              </a:ext>
            </a:extLst>
          </p:cNvPr>
          <p:cNvSpPr>
            <a:spLocks noGrp="1"/>
          </p:cNvSpPr>
          <p:nvPr>
            <p:ph type="title"/>
          </p:nvPr>
        </p:nvSpPr>
        <p:spPr/>
        <p:txBody>
          <a:bodyPr/>
          <a:lstStyle/>
          <a:p>
            <a:r>
              <a:rPr lang="de-DE" err="1"/>
              <a:t>Africa</a:t>
            </a:r>
            <a:r>
              <a:rPr lang="de-DE"/>
              <a:t> Agility: What </a:t>
            </a:r>
            <a:r>
              <a:rPr lang="de-DE" err="1"/>
              <a:t>are</a:t>
            </a:r>
            <a:r>
              <a:rPr lang="de-DE"/>
              <a:t> possible </a:t>
            </a:r>
            <a:r>
              <a:rPr lang="de-DE" err="1"/>
              <a:t>stakeholders</a:t>
            </a:r>
            <a:r>
              <a:rPr lang="de-DE"/>
              <a:t>?</a:t>
            </a:r>
          </a:p>
        </p:txBody>
      </p:sp>
      <p:sp>
        <p:nvSpPr>
          <p:cNvPr id="4" name="Fußzeilenplatzhalter 3">
            <a:extLst>
              <a:ext uri="{FF2B5EF4-FFF2-40B4-BE49-F238E27FC236}">
                <a16:creationId xmlns:a16="http://schemas.microsoft.com/office/drawing/2014/main" id="{1293BC08-5636-B402-EB19-C69FB2C42612}"/>
              </a:ext>
            </a:extLst>
          </p:cNvPr>
          <p:cNvSpPr>
            <a:spLocks noGrp="1"/>
          </p:cNvSpPr>
          <p:nvPr>
            <p:ph type="ftr" sz="quarter" idx="10"/>
          </p:nvPr>
        </p:nvSpPr>
        <p:spPr/>
        <p:txBody>
          <a:bodyPr/>
          <a:lstStyle/>
          <a:p>
            <a:r>
              <a:rPr lang="de-DE"/>
              <a:t>© improuv GmbH </a:t>
            </a:r>
            <a:fld id="{032F7522-69D3-E24C-BA24-0259DD40756D}" type="datetimeyyyy">
              <a:rPr lang="de-DE" smtClean="0"/>
              <a:pPr/>
              <a:t>2023</a:t>
            </a:fld>
            <a:endParaRPr lang="de-DE"/>
          </a:p>
        </p:txBody>
      </p:sp>
      <p:sp>
        <p:nvSpPr>
          <p:cNvPr id="5" name="Foliennummernplatzhalter 4">
            <a:extLst>
              <a:ext uri="{FF2B5EF4-FFF2-40B4-BE49-F238E27FC236}">
                <a16:creationId xmlns:a16="http://schemas.microsoft.com/office/drawing/2014/main" id="{5D4A478E-83C0-84A9-1683-FD5590597A5B}"/>
              </a:ext>
            </a:extLst>
          </p:cNvPr>
          <p:cNvSpPr>
            <a:spLocks noGrp="1"/>
          </p:cNvSpPr>
          <p:nvPr>
            <p:ph type="sldNum" sz="quarter" idx="11"/>
          </p:nvPr>
        </p:nvSpPr>
        <p:spPr/>
        <p:txBody>
          <a:bodyPr/>
          <a:lstStyle/>
          <a:p>
            <a:fld id="{0F9F4C4A-E858-4CF1-B83D-6A77430CCEEA}" type="slidenum">
              <a:rPr lang="de-DE" smtClean="0"/>
              <a:pPr/>
              <a:t>11</a:t>
            </a:fld>
            <a:endParaRPr lang="de-DE"/>
          </a:p>
        </p:txBody>
      </p:sp>
      <p:graphicFrame>
        <p:nvGraphicFramePr>
          <p:cNvPr id="9" name="Tabelle 8">
            <a:extLst>
              <a:ext uri="{FF2B5EF4-FFF2-40B4-BE49-F238E27FC236}">
                <a16:creationId xmlns:a16="http://schemas.microsoft.com/office/drawing/2014/main" id="{6B1BB686-B7EF-5E73-F86E-11D8EC669E7C}"/>
              </a:ext>
            </a:extLst>
          </p:cNvPr>
          <p:cNvGraphicFramePr>
            <a:graphicFrameLocks/>
          </p:cNvGraphicFramePr>
          <p:nvPr/>
        </p:nvGraphicFramePr>
        <p:xfrm>
          <a:off x="643165" y="2924944"/>
          <a:ext cx="5663629" cy="2016760"/>
        </p:xfrm>
        <a:graphic>
          <a:graphicData uri="http://schemas.openxmlformats.org/drawingml/2006/table">
            <a:tbl>
              <a:tblPr firstRow="1" bandRow="1">
                <a:tableStyleId>{5C22544A-7EE6-4342-B048-85BDC9FD1C3A}</a:tableStyleId>
              </a:tblPr>
              <a:tblGrid>
                <a:gridCol w="1617902">
                  <a:extLst>
                    <a:ext uri="{9D8B030D-6E8A-4147-A177-3AD203B41FA5}">
                      <a16:colId xmlns:a16="http://schemas.microsoft.com/office/drawing/2014/main" val="779021768"/>
                    </a:ext>
                  </a:extLst>
                </a:gridCol>
                <a:gridCol w="1617902">
                  <a:extLst>
                    <a:ext uri="{9D8B030D-6E8A-4147-A177-3AD203B41FA5}">
                      <a16:colId xmlns:a16="http://schemas.microsoft.com/office/drawing/2014/main" val="1057945836"/>
                    </a:ext>
                  </a:extLst>
                </a:gridCol>
                <a:gridCol w="2427825">
                  <a:extLst>
                    <a:ext uri="{9D8B030D-6E8A-4147-A177-3AD203B41FA5}">
                      <a16:colId xmlns:a16="http://schemas.microsoft.com/office/drawing/2014/main" val="3729810906"/>
                    </a:ext>
                  </a:extLst>
                </a:gridCol>
              </a:tblGrid>
              <a:tr h="0">
                <a:tc>
                  <a:txBody>
                    <a:bodyPr/>
                    <a:lstStyle/>
                    <a:p>
                      <a:r>
                        <a:rPr lang="de-DE">
                          <a:latin typeface="Brandon Text Regular" panose="020B0503020203060203" pitchFamily="34" charset="0"/>
                        </a:rPr>
                        <a:t>Stakeholder</a:t>
                      </a:r>
                    </a:p>
                  </a:txBody>
                  <a:tcPr/>
                </a:tc>
                <a:tc>
                  <a:txBody>
                    <a:bodyPr/>
                    <a:lstStyle/>
                    <a:p>
                      <a:endParaRPr lang="de-DE">
                        <a:latin typeface="Brandon Text Regular" panose="020B0503020203060203" pitchFamily="34" charset="0"/>
                      </a:endParaRPr>
                    </a:p>
                  </a:txBody>
                  <a:tcPr/>
                </a:tc>
                <a:tc>
                  <a:txBody>
                    <a:bodyPr/>
                    <a:lstStyle/>
                    <a:p>
                      <a:r>
                        <a:rPr lang="de-DE">
                          <a:latin typeface="Brandon Text Regular" panose="020B0503020203060203" pitchFamily="34" charset="0"/>
                        </a:rPr>
                        <a:t>Goal</a:t>
                      </a:r>
                    </a:p>
                  </a:txBody>
                  <a:tcPr/>
                </a:tc>
                <a:extLst>
                  <a:ext uri="{0D108BD9-81ED-4DB2-BD59-A6C34878D82A}">
                    <a16:rowId xmlns:a16="http://schemas.microsoft.com/office/drawing/2014/main" val="2372941266"/>
                  </a:ext>
                </a:extLst>
              </a:tr>
              <a:tr h="370840">
                <a:tc>
                  <a:txBody>
                    <a:bodyPr/>
                    <a:lstStyle/>
                    <a:p>
                      <a:r>
                        <a:rPr lang="de-DE" err="1">
                          <a:latin typeface="Brandon Text Regular" panose="020B0503020203060203" pitchFamily="34" charset="0"/>
                        </a:rPr>
                        <a:t>Students</a:t>
                      </a:r>
                      <a:endParaRPr lang="de-DE">
                        <a:latin typeface="Brandon Text Regular" panose="020B0503020203060203" pitchFamily="34" charset="0"/>
                      </a:endParaRPr>
                    </a:p>
                  </a:txBody>
                  <a:tcPr/>
                </a:tc>
                <a:tc>
                  <a:txBody>
                    <a:bodyPr/>
                    <a:lstStyle/>
                    <a:p>
                      <a:r>
                        <a:rPr lang="de-DE">
                          <a:latin typeface="Brandon Text Regular" panose="020B0503020203060203" pitchFamily="34" charset="0"/>
                        </a:rPr>
                        <a:t>Primary</a:t>
                      </a:r>
                    </a:p>
                  </a:txBody>
                  <a:tcPr/>
                </a:tc>
                <a:tc>
                  <a:txBody>
                    <a:bodyPr/>
                    <a:lstStyle/>
                    <a:p>
                      <a:r>
                        <a:rPr lang="de-DE">
                          <a:latin typeface="Brandon Text Regular" panose="020B0503020203060203" pitchFamily="34" charset="0"/>
                        </a:rPr>
                        <a:t>Find a </a:t>
                      </a:r>
                      <a:r>
                        <a:rPr lang="de-DE" err="1">
                          <a:latin typeface="Brandon Text Regular" panose="020B0503020203060203" pitchFamily="34" charset="0"/>
                        </a:rPr>
                        <a:t>job</a:t>
                      </a:r>
                      <a:r>
                        <a:rPr lang="de-DE">
                          <a:latin typeface="Brandon Text Regular" panose="020B0503020203060203" pitchFamily="34" charset="0"/>
                        </a:rPr>
                        <a:t> </a:t>
                      </a:r>
                      <a:r>
                        <a:rPr lang="de-DE" err="1">
                          <a:latin typeface="Brandon Text Regular" panose="020B0503020203060203" pitchFamily="34" charset="0"/>
                        </a:rPr>
                        <a:t>with</a:t>
                      </a:r>
                      <a:r>
                        <a:rPr lang="de-DE">
                          <a:latin typeface="Brandon Text Regular" panose="020B0503020203060203" pitchFamily="34" charset="0"/>
                        </a:rPr>
                        <a:t> a </a:t>
                      </a:r>
                      <a:r>
                        <a:rPr lang="de-DE" err="1">
                          <a:latin typeface="Brandon Text Regular" panose="020B0503020203060203" pitchFamily="34" charset="0"/>
                        </a:rPr>
                        <a:t>decent</a:t>
                      </a:r>
                      <a:r>
                        <a:rPr lang="de-DE">
                          <a:latin typeface="Brandon Text Regular" panose="020B0503020203060203" pitchFamily="34" charset="0"/>
                        </a:rPr>
                        <a:t> </a:t>
                      </a:r>
                      <a:r>
                        <a:rPr lang="de-DE" err="1">
                          <a:latin typeface="Brandon Text Regular" panose="020B0503020203060203" pitchFamily="34" charset="0"/>
                        </a:rPr>
                        <a:t>income</a:t>
                      </a:r>
                      <a:endParaRPr lang="de-DE">
                        <a:latin typeface="Brandon Text Regular" panose="020B0503020203060203" pitchFamily="34" charset="0"/>
                      </a:endParaRPr>
                    </a:p>
                  </a:txBody>
                  <a:tcPr/>
                </a:tc>
                <a:extLst>
                  <a:ext uri="{0D108BD9-81ED-4DB2-BD59-A6C34878D82A}">
                    <a16:rowId xmlns:a16="http://schemas.microsoft.com/office/drawing/2014/main" val="2931239218"/>
                  </a:ext>
                </a:extLst>
              </a:tr>
              <a:tr h="370840">
                <a:tc>
                  <a:txBody>
                    <a:bodyPr/>
                    <a:lstStyle/>
                    <a:p>
                      <a:r>
                        <a:rPr lang="de-DE">
                          <a:latin typeface="Brandon Text Regular" panose="020B0503020203060203" pitchFamily="34" charset="0"/>
                        </a:rPr>
                        <a:t>Trainers (</a:t>
                      </a:r>
                      <a:r>
                        <a:rPr lang="de-DE" err="1">
                          <a:latin typeface="Brandon Text Regular" panose="020B0503020203060203" pitchFamily="34" charset="0"/>
                        </a:rPr>
                        <a:t>volunteers</a:t>
                      </a:r>
                      <a:r>
                        <a:rPr lang="de-DE">
                          <a:latin typeface="Brandon Text Regular" panose="020B0503020203060203" pitchFamily="34" charset="0"/>
                        </a:rPr>
                        <a:t>)</a:t>
                      </a:r>
                    </a:p>
                  </a:txBody>
                  <a:tcPr/>
                </a:tc>
                <a:tc>
                  <a:txBody>
                    <a:bodyPr/>
                    <a:lstStyle/>
                    <a:p>
                      <a:r>
                        <a:rPr lang="de-DE">
                          <a:latin typeface="Brandon Text Regular" panose="020B0503020203060203" pitchFamily="34" charset="0"/>
                        </a:rPr>
                        <a:t>Primary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atin typeface="Brandon Text Regular" panose="020B0503020203060203" pitchFamily="34" charset="0"/>
                        </a:rPr>
                        <a:t>Sense </a:t>
                      </a:r>
                      <a:r>
                        <a:rPr lang="de-DE" err="1">
                          <a:latin typeface="Brandon Text Regular" panose="020B0503020203060203" pitchFamily="34" charset="0"/>
                        </a:rPr>
                        <a:t>of</a:t>
                      </a:r>
                      <a:r>
                        <a:rPr lang="de-DE">
                          <a:latin typeface="Brandon Text Regular" panose="020B0503020203060203" pitchFamily="34" charset="0"/>
                        </a:rPr>
                        <a:t> </a:t>
                      </a:r>
                      <a:r>
                        <a:rPr lang="de-DE" err="1">
                          <a:latin typeface="Brandon Text Regular" panose="020B0503020203060203" pitchFamily="34" charset="0"/>
                        </a:rPr>
                        <a:t>fulfillment</a:t>
                      </a:r>
                      <a:r>
                        <a:rPr lang="de-DE">
                          <a:latin typeface="Brandon Text Regular" panose="020B0503020203060203" pitchFamily="34" charset="0"/>
                        </a:rPr>
                        <a:t>, </a:t>
                      </a:r>
                      <a:r>
                        <a:rPr lang="de-DE" err="1">
                          <a:latin typeface="Brandon Text Regular" panose="020B0503020203060203" pitchFamily="34" charset="0"/>
                        </a:rPr>
                        <a:t>visibility</a:t>
                      </a:r>
                      <a:endParaRPr lang="de-DE">
                        <a:latin typeface="Brandon Text Regular" panose="020B0503020203060203" pitchFamily="34" charset="0"/>
                      </a:endParaRPr>
                    </a:p>
                  </a:txBody>
                  <a:tcPr/>
                </a:tc>
                <a:extLst>
                  <a:ext uri="{0D108BD9-81ED-4DB2-BD59-A6C34878D82A}">
                    <a16:rowId xmlns:a16="http://schemas.microsoft.com/office/drawing/2014/main" val="4133011699"/>
                  </a:ext>
                </a:extLst>
              </a:tr>
              <a:tr h="370840">
                <a:tc>
                  <a:txBody>
                    <a:bodyPr/>
                    <a:lstStyle/>
                    <a:p>
                      <a:r>
                        <a:rPr lang="de-DE" err="1">
                          <a:latin typeface="Brandon Text Regular" panose="020B0503020203060203" pitchFamily="34" charset="0"/>
                        </a:rPr>
                        <a:t>Families</a:t>
                      </a:r>
                      <a:endParaRPr lang="de-DE">
                        <a:latin typeface="Brandon Text Regular" panose="020B0503020203060203" pitchFamily="34" charset="0"/>
                      </a:endParaRPr>
                    </a:p>
                  </a:txBody>
                  <a:tcPr/>
                </a:tc>
                <a:tc>
                  <a:txBody>
                    <a:bodyPr/>
                    <a:lstStyle/>
                    <a:p>
                      <a:r>
                        <a:rPr lang="de-DE" err="1">
                          <a:latin typeface="Brandon Text Regular" panose="020B0503020203060203" pitchFamily="34" charset="0"/>
                        </a:rPr>
                        <a:t>Secondary</a:t>
                      </a:r>
                      <a:endParaRPr lang="de-DE">
                        <a:latin typeface="Brandon Text Regular" panose="020B0503020203060203" pitchFamily="34" charset="0"/>
                      </a:endParaRPr>
                    </a:p>
                  </a:txBody>
                  <a:tcPr/>
                </a:tc>
                <a:tc>
                  <a:txBody>
                    <a:bodyPr/>
                    <a:lstStyle/>
                    <a:p>
                      <a:r>
                        <a:rPr lang="de-DE">
                          <a:latin typeface="Brandon Text Regular" panose="020B0503020203060203" pitchFamily="34" charset="0"/>
                        </a:rPr>
                        <a:t>Financial support</a:t>
                      </a:r>
                    </a:p>
                  </a:txBody>
                  <a:tcPr/>
                </a:tc>
                <a:extLst>
                  <a:ext uri="{0D108BD9-81ED-4DB2-BD59-A6C34878D82A}">
                    <a16:rowId xmlns:a16="http://schemas.microsoft.com/office/drawing/2014/main" val="2546769146"/>
                  </a:ext>
                </a:extLst>
              </a:tr>
            </a:tbl>
          </a:graphicData>
        </a:graphic>
      </p:graphicFrame>
      <p:pic>
        <p:nvPicPr>
          <p:cNvPr id="10" name="Picture 2" descr="Keine alternative Textbeschreibung für dieses Bild vorhanden">
            <a:extLst>
              <a:ext uri="{FF2B5EF4-FFF2-40B4-BE49-F238E27FC236}">
                <a16:creationId xmlns:a16="http://schemas.microsoft.com/office/drawing/2014/main" id="{4744286C-4615-F943-E08C-6D6587469A3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600056" y="2089239"/>
            <a:ext cx="5184576" cy="3354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590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E803E73E-B0FC-3CC5-C9A6-28BA109ADBB7}"/>
              </a:ext>
            </a:extLst>
          </p:cNvPr>
          <p:cNvSpPr>
            <a:spLocks noGrp="1"/>
          </p:cNvSpPr>
          <p:nvPr>
            <p:ph type="title" idx="4294967295"/>
          </p:nvPr>
        </p:nvSpPr>
        <p:spPr>
          <a:xfrm>
            <a:off x="0" y="204788"/>
            <a:ext cx="12192000" cy="482600"/>
          </a:xfrm>
          <a:prstGeom prst="rect">
            <a:avLst/>
          </a:prstGeom>
        </p:spPr>
        <p:txBody>
          <a:bodyPr/>
          <a:lstStyle/>
          <a:p>
            <a:r>
              <a:rPr lang="de-DE" dirty="0"/>
              <a:t>Teamwork at </a:t>
            </a:r>
            <a:r>
              <a:rPr lang="de-DE" dirty="0" err="1"/>
              <a:t>your</a:t>
            </a:r>
            <a:r>
              <a:rPr lang="de-DE" dirty="0"/>
              <a:t> Table</a:t>
            </a:r>
          </a:p>
        </p:txBody>
      </p:sp>
      <p:sp>
        <p:nvSpPr>
          <p:cNvPr id="13" name="Inhaltsplatzhalter 12">
            <a:extLst>
              <a:ext uri="{FF2B5EF4-FFF2-40B4-BE49-F238E27FC236}">
                <a16:creationId xmlns:a16="http://schemas.microsoft.com/office/drawing/2014/main" id="{CFC7AC96-F942-8689-51EA-13FC7B46F1C8}"/>
              </a:ext>
            </a:extLst>
          </p:cNvPr>
          <p:cNvSpPr>
            <a:spLocks noGrp="1"/>
          </p:cNvSpPr>
          <p:nvPr>
            <p:ph idx="4294967295"/>
          </p:nvPr>
        </p:nvSpPr>
        <p:spPr>
          <a:xfrm>
            <a:off x="709613" y="1298575"/>
            <a:ext cx="11482387" cy="4894263"/>
          </a:xfrm>
          <a:prstGeom prst="rect">
            <a:avLst/>
          </a:prstGeom>
        </p:spPr>
        <p:txBody>
          <a:bodyPr anchor="t"/>
          <a:lstStyle/>
          <a:p>
            <a:endParaRPr lang="de-DE" b="1" dirty="0"/>
          </a:p>
          <a:p>
            <a:endParaRPr lang="de-DE" b="1" dirty="0"/>
          </a:p>
          <a:p>
            <a:endParaRPr lang="de-DE" b="1" dirty="0"/>
          </a:p>
          <a:p>
            <a:r>
              <a:rPr lang="de-DE" b="1" dirty="0">
                <a:solidFill>
                  <a:schemeClr val="tx2"/>
                </a:solidFill>
              </a:rPr>
              <a:t>Story/Task:</a:t>
            </a:r>
          </a:p>
          <a:p>
            <a:pPr marL="457200" indent="-457200">
              <a:buFont typeface="+mj-lt"/>
              <a:buAutoNum type="arabicPeriod"/>
            </a:pPr>
            <a:r>
              <a:rPr lang="de-DE" dirty="0" err="1">
                <a:solidFill>
                  <a:schemeClr val="tx2"/>
                </a:solidFill>
              </a:rPr>
              <a:t>Collect</a:t>
            </a:r>
            <a:r>
              <a:rPr lang="de-DE" dirty="0">
                <a:solidFill>
                  <a:schemeClr val="tx2"/>
                </a:solidFill>
              </a:rPr>
              <a:t> Stakeholders </a:t>
            </a:r>
            <a:r>
              <a:rPr lang="de-DE" dirty="0" err="1">
                <a:solidFill>
                  <a:schemeClr val="tx2"/>
                </a:solidFill>
              </a:rPr>
              <a:t>for</a:t>
            </a:r>
            <a:r>
              <a:rPr lang="de-DE" dirty="0">
                <a:solidFill>
                  <a:schemeClr val="tx2"/>
                </a:solidFill>
              </a:rPr>
              <a:t> </a:t>
            </a:r>
            <a:r>
              <a:rPr lang="de-DE" dirty="0" err="1">
                <a:solidFill>
                  <a:schemeClr val="tx2"/>
                </a:solidFill>
              </a:rPr>
              <a:t>your</a:t>
            </a:r>
            <a:r>
              <a:rPr lang="de-DE" dirty="0">
                <a:solidFill>
                  <a:schemeClr val="tx2"/>
                </a:solidFill>
              </a:rPr>
              <a:t> </a:t>
            </a:r>
            <a:r>
              <a:rPr lang="de-DE" dirty="0" err="1">
                <a:solidFill>
                  <a:schemeClr val="tx2"/>
                </a:solidFill>
              </a:rPr>
              <a:t>product</a:t>
            </a:r>
            <a:r>
              <a:rPr lang="de-DE" dirty="0">
                <a:solidFill>
                  <a:schemeClr val="tx2"/>
                </a:solidFill>
              </a:rPr>
              <a:t> </a:t>
            </a:r>
            <a:r>
              <a:rPr lang="de-DE" dirty="0" err="1">
                <a:solidFill>
                  <a:schemeClr val="tx2"/>
                </a:solidFill>
              </a:rPr>
              <a:t>or</a:t>
            </a:r>
            <a:r>
              <a:rPr lang="de-DE" dirty="0">
                <a:solidFill>
                  <a:schemeClr val="tx2"/>
                </a:solidFill>
              </a:rPr>
              <a:t> </a:t>
            </a:r>
            <a:r>
              <a:rPr lang="de-DE" dirty="0" err="1">
                <a:solidFill>
                  <a:schemeClr val="tx2"/>
                </a:solidFill>
              </a:rPr>
              <a:t>service</a:t>
            </a:r>
            <a:endParaRPr lang="de-DE" dirty="0">
              <a:solidFill>
                <a:schemeClr val="tx2"/>
              </a:solidFill>
            </a:endParaRPr>
          </a:p>
          <a:p>
            <a:pPr marL="457200" indent="-457200">
              <a:buFont typeface="+mj-lt"/>
              <a:buAutoNum type="arabicPeriod"/>
            </a:pPr>
            <a:r>
              <a:rPr lang="de-DE" dirty="0" err="1">
                <a:solidFill>
                  <a:schemeClr val="tx2"/>
                </a:solidFill>
              </a:rPr>
              <a:t>For</a:t>
            </a:r>
            <a:r>
              <a:rPr lang="de-DE" dirty="0">
                <a:solidFill>
                  <a:schemeClr val="tx2"/>
                </a:solidFill>
              </a:rPr>
              <a:t> </a:t>
            </a:r>
            <a:r>
              <a:rPr lang="de-DE" dirty="0" err="1">
                <a:solidFill>
                  <a:schemeClr val="tx2"/>
                </a:solidFill>
              </a:rPr>
              <a:t>each</a:t>
            </a:r>
            <a:r>
              <a:rPr lang="de-DE" dirty="0">
                <a:solidFill>
                  <a:schemeClr val="tx2"/>
                </a:solidFill>
              </a:rPr>
              <a:t> </a:t>
            </a:r>
            <a:r>
              <a:rPr lang="de-DE" dirty="0" err="1">
                <a:solidFill>
                  <a:schemeClr val="tx2"/>
                </a:solidFill>
              </a:rPr>
              <a:t>stakeholder</a:t>
            </a:r>
            <a:r>
              <a:rPr lang="de-DE" dirty="0">
                <a:solidFill>
                  <a:schemeClr val="tx2"/>
                </a:solidFill>
              </a:rPr>
              <a:t> (</a:t>
            </a:r>
            <a:r>
              <a:rPr lang="de-DE" dirty="0" err="1">
                <a:solidFill>
                  <a:schemeClr val="tx2"/>
                </a:solidFill>
              </a:rPr>
              <a:t>or</a:t>
            </a:r>
            <a:r>
              <a:rPr lang="de-DE" dirty="0">
                <a:solidFill>
                  <a:schemeClr val="tx2"/>
                </a:solidFill>
              </a:rPr>
              <a:t> </a:t>
            </a:r>
            <a:r>
              <a:rPr lang="de-DE" dirty="0" err="1">
                <a:solidFill>
                  <a:schemeClr val="tx2"/>
                </a:solidFill>
              </a:rPr>
              <a:t>some</a:t>
            </a:r>
            <a:r>
              <a:rPr lang="de-DE" dirty="0">
                <a:solidFill>
                  <a:schemeClr val="tx2"/>
                </a:solidFill>
              </a:rPr>
              <a:t>): </a:t>
            </a:r>
            <a:r>
              <a:rPr lang="de-DE" dirty="0" err="1">
                <a:solidFill>
                  <a:schemeClr val="tx2"/>
                </a:solidFill>
              </a:rPr>
              <a:t>Identify</a:t>
            </a:r>
            <a:r>
              <a:rPr lang="de-DE" dirty="0">
                <a:solidFill>
                  <a:schemeClr val="tx2"/>
                </a:solidFill>
              </a:rPr>
              <a:t> a relevant </a:t>
            </a:r>
            <a:r>
              <a:rPr lang="de-DE" dirty="0" err="1">
                <a:solidFill>
                  <a:schemeClr val="tx2"/>
                </a:solidFill>
              </a:rPr>
              <a:t>goal</a:t>
            </a:r>
            <a:r>
              <a:rPr lang="de-DE" dirty="0">
                <a:solidFill>
                  <a:schemeClr val="tx2"/>
                </a:solidFill>
              </a:rPr>
              <a:t> </a:t>
            </a:r>
            <a:r>
              <a:rPr lang="de-DE" dirty="0" err="1">
                <a:solidFill>
                  <a:schemeClr val="tx2"/>
                </a:solidFill>
              </a:rPr>
              <a:t>for</a:t>
            </a:r>
            <a:r>
              <a:rPr lang="de-DE" dirty="0">
                <a:solidFill>
                  <a:schemeClr val="tx2"/>
                </a:solidFill>
              </a:rPr>
              <a:t> </a:t>
            </a:r>
            <a:r>
              <a:rPr lang="de-DE" dirty="0" err="1">
                <a:solidFill>
                  <a:schemeClr val="tx2"/>
                </a:solidFill>
              </a:rPr>
              <a:t>your</a:t>
            </a:r>
            <a:r>
              <a:rPr lang="de-DE" dirty="0">
                <a:solidFill>
                  <a:schemeClr val="tx2"/>
                </a:solidFill>
              </a:rPr>
              <a:t> </a:t>
            </a:r>
            <a:r>
              <a:rPr lang="de-DE" dirty="0" err="1">
                <a:solidFill>
                  <a:schemeClr val="tx2"/>
                </a:solidFill>
              </a:rPr>
              <a:t>idea</a:t>
            </a:r>
            <a:endParaRPr lang="de-DE" dirty="0">
              <a:solidFill>
                <a:schemeClr val="tx2"/>
              </a:solidFill>
            </a:endParaRPr>
          </a:p>
          <a:p>
            <a:r>
              <a:rPr lang="de-DE" b="1" dirty="0">
                <a:solidFill>
                  <a:schemeClr val="tx2"/>
                </a:solidFill>
              </a:rPr>
              <a:t>Acceptance </a:t>
            </a:r>
            <a:r>
              <a:rPr lang="de-DE" b="1" dirty="0" err="1">
                <a:solidFill>
                  <a:schemeClr val="tx2"/>
                </a:solidFill>
              </a:rPr>
              <a:t>Criteria</a:t>
            </a:r>
            <a:r>
              <a:rPr lang="de-DE" b="1" dirty="0">
                <a:solidFill>
                  <a:schemeClr val="tx2"/>
                </a:solidFill>
              </a:rPr>
              <a:t>:</a:t>
            </a:r>
            <a:endParaRPr lang="de-DE" dirty="0">
              <a:solidFill>
                <a:schemeClr val="tx2"/>
              </a:solidFill>
            </a:endParaRPr>
          </a:p>
          <a:p>
            <a:pPr marL="342900" indent="-342900">
              <a:buFont typeface="Arial" panose="020B0604020202020204" pitchFamily="34" charset="0"/>
              <a:buChar char="•"/>
            </a:pPr>
            <a:r>
              <a:rPr lang="de-DE" dirty="0">
                <a:solidFill>
                  <a:schemeClr val="tx2"/>
                </a:solidFill>
              </a:rPr>
              <a:t>Min </a:t>
            </a:r>
            <a:r>
              <a:rPr lang="de-DE" dirty="0" err="1">
                <a:solidFill>
                  <a:schemeClr val="tx2"/>
                </a:solidFill>
              </a:rPr>
              <a:t>one</a:t>
            </a:r>
            <a:r>
              <a:rPr lang="de-DE" dirty="0">
                <a:solidFill>
                  <a:schemeClr val="tx2"/>
                </a:solidFill>
              </a:rPr>
              <a:t> </a:t>
            </a:r>
            <a:r>
              <a:rPr lang="de-DE" dirty="0" err="1">
                <a:solidFill>
                  <a:schemeClr val="tx2"/>
                </a:solidFill>
              </a:rPr>
              <a:t>primary</a:t>
            </a:r>
            <a:r>
              <a:rPr lang="de-DE" dirty="0">
                <a:solidFill>
                  <a:schemeClr val="tx2"/>
                </a:solidFill>
              </a:rPr>
              <a:t> </a:t>
            </a:r>
            <a:r>
              <a:rPr lang="de-DE" dirty="0" err="1">
                <a:solidFill>
                  <a:schemeClr val="tx2"/>
                </a:solidFill>
              </a:rPr>
              <a:t>stakeholer</a:t>
            </a:r>
            <a:r>
              <a:rPr lang="de-DE" dirty="0">
                <a:solidFill>
                  <a:schemeClr val="tx2"/>
                </a:solidFill>
              </a:rPr>
              <a:t> and </a:t>
            </a:r>
            <a:r>
              <a:rPr lang="de-DE" dirty="0" err="1">
                <a:solidFill>
                  <a:schemeClr val="tx2"/>
                </a:solidFill>
              </a:rPr>
              <a:t>their</a:t>
            </a:r>
            <a:r>
              <a:rPr lang="de-DE" dirty="0">
                <a:solidFill>
                  <a:schemeClr val="tx2"/>
                </a:solidFill>
              </a:rPr>
              <a:t> </a:t>
            </a:r>
            <a:r>
              <a:rPr lang="de-DE" dirty="0" err="1">
                <a:solidFill>
                  <a:schemeClr val="tx2"/>
                </a:solidFill>
              </a:rPr>
              <a:t>goal</a:t>
            </a:r>
            <a:endParaRPr lang="de-DE" dirty="0">
              <a:solidFill>
                <a:schemeClr val="tx2"/>
              </a:solidFill>
            </a:endParaRPr>
          </a:p>
          <a:p>
            <a:pPr marL="342900" indent="-342900">
              <a:buFont typeface="Arial" panose="020B0604020202020204" pitchFamily="34" charset="0"/>
              <a:buChar char="•"/>
            </a:pPr>
            <a:r>
              <a:rPr lang="de-DE" dirty="0">
                <a:solidFill>
                  <a:schemeClr val="tx2"/>
                </a:solidFill>
              </a:rPr>
              <a:t>Min </a:t>
            </a:r>
            <a:r>
              <a:rPr lang="de-DE" dirty="0" err="1">
                <a:solidFill>
                  <a:schemeClr val="tx2"/>
                </a:solidFill>
              </a:rPr>
              <a:t>one</a:t>
            </a:r>
            <a:r>
              <a:rPr lang="de-DE" dirty="0">
                <a:solidFill>
                  <a:schemeClr val="tx2"/>
                </a:solidFill>
              </a:rPr>
              <a:t> </a:t>
            </a:r>
            <a:r>
              <a:rPr lang="de-DE" dirty="0" err="1">
                <a:solidFill>
                  <a:schemeClr val="tx2"/>
                </a:solidFill>
              </a:rPr>
              <a:t>secondary</a:t>
            </a:r>
            <a:r>
              <a:rPr lang="de-DE" dirty="0">
                <a:solidFill>
                  <a:schemeClr val="tx2"/>
                </a:solidFill>
              </a:rPr>
              <a:t> </a:t>
            </a:r>
            <a:r>
              <a:rPr lang="de-DE" dirty="0" err="1">
                <a:solidFill>
                  <a:schemeClr val="tx2"/>
                </a:solidFill>
              </a:rPr>
              <a:t>stakeholder</a:t>
            </a:r>
            <a:r>
              <a:rPr lang="de-DE" dirty="0">
                <a:solidFill>
                  <a:schemeClr val="tx2"/>
                </a:solidFill>
              </a:rPr>
              <a:t> and </a:t>
            </a:r>
            <a:r>
              <a:rPr lang="de-DE" dirty="0" err="1">
                <a:solidFill>
                  <a:schemeClr val="tx2"/>
                </a:solidFill>
              </a:rPr>
              <a:t>their</a:t>
            </a:r>
            <a:r>
              <a:rPr lang="de-DE" dirty="0">
                <a:solidFill>
                  <a:schemeClr val="tx2"/>
                </a:solidFill>
              </a:rPr>
              <a:t> </a:t>
            </a:r>
            <a:r>
              <a:rPr lang="de-DE" dirty="0" err="1">
                <a:solidFill>
                  <a:schemeClr val="tx2"/>
                </a:solidFill>
              </a:rPr>
              <a:t>goal</a:t>
            </a:r>
            <a:endParaRPr lang="de-DE" dirty="0">
              <a:solidFill>
                <a:schemeClr val="tx2"/>
              </a:solidFill>
            </a:endParaRPr>
          </a:p>
          <a:p>
            <a:endParaRPr lang="de-DE" dirty="0"/>
          </a:p>
          <a:p>
            <a:endParaRPr lang="de-DE" dirty="0"/>
          </a:p>
        </p:txBody>
      </p:sp>
      <p:grpSp>
        <p:nvGrpSpPr>
          <p:cNvPr id="22" name="Gruppieren 21">
            <a:extLst>
              <a:ext uri="{FF2B5EF4-FFF2-40B4-BE49-F238E27FC236}">
                <a16:creationId xmlns:a16="http://schemas.microsoft.com/office/drawing/2014/main" id="{A1D16DBF-641D-08EE-3DFA-4EC6364D8415}"/>
              </a:ext>
            </a:extLst>
          </p:cNvPr>
          <p:cNvGrpSpPr/>
          <p:nvPr/>
        </p:nvGrpSpPr>
        <p:grpSpPr>
          <a:xfrm>
            <a:off x="10200456" y="835643"/>
            <a:ext cx="1422056" cy="1635549"/>
            <a:chOff x="9220072" y="573187"/>
            <a:chExt cx="1422056" cy="1635549"/>
          </a:xfrm>
        </p:grpSpPr>
        <p:pic>
          <p:nvPicPr>
            <p:cNvPr id="18" name="Grafik 17" descr="Stoppuhr Silhouette">
              <a:extLst>
                <a:ext uri="{FF2B5EF4-FFF2-40B4-BE49-F238E27FC236}">
                  <a16:creationId xmlns:a16="http://schemas.microsoft.com/office/drawing/2014/main" id="{DAAE0520-C0B2-44A5-4274-891FD99565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6360" y="573187"/>
              <a:ext cx="1274440" cy="1274440"/>
            </a:xfrm>
            <a:prstGeom prst="rect">
              <a:avLst/>
            </a:prstGeom>
          </p:spPr>
        </p:pic>
        <p:sp>
          <p:nvSpPr>
            <p:cNvPr id="20" name="Textfeld 19">
              <a:extLst>
                <a:ext uri="{FF2B5EF4-FFF2-40B4-BE49-F238E27FC236}">
                  <a16:creationId xmlns:a16="http://schemas.microsoft.com/office/drawing/2014/main" id="{10ADC8BA-7426-81D7-3EE4-F5FF209DC1C1}"/>
                </a:ext>
              </a:extLst>
            </p:cNvPr>
            <p:cNvSpPr txBox="1"/>
            <p:nvPr/>
          </p:nvSpPr>
          <p:spPr>
            <a:xfrm>
              <a:off x="9220072" y="1747071"/>
              <a:ext cx="1422056" cy="461665"/>
            </a:xfrm>
            <a:prstGeom prst="rect">
              <a:avLst/>
            </a:prstGeom>
            <a:noFill/>
          </p:spPr>
          <p:txBody>
            <a:bodyPr wrap="none" rtlCol="0">
              <a:spAutoFit/>
            </a:bodyPr>
            <a:lstStyle/>
            <a:p>
              <a:r>
                <a:rPr lang="de-DE" sz="2400" dirty="0">
                  <a:solidFill>
                    <a:schemeClr val="tx2"/>
                  </a:solidFill>
                </a:rPr>
                <a:t>8 </a:t>
              </a:r>
              <a:r>
                <a:rPr lang="de-DE" sz="2400" dirty="0" err="1">
                  <a:solidFill>
                    <a:schemeClr val="tx2"/>
                  </a:solidFill>
                </a:rPr>
                <a:t>minutes</a:t>
              </a:r>
              <a:endParaRPr lang="de-DE" sz="2400" dirty="0">
                <a:solidFill>
                  <a:schemeClr val="tx2"/>
                </a:solidFill>
              </a:endParaRPr>
            </a:p>
          </p:txBody>
        </p:sp>
      </p:grpSp>
      <p:sp>
        <p:nvSpPr>
          <p:cNvPr id="2" name="Eine Ecke des Rechtecks schneiden 1">
            <a:extLst>
              <a:ext uri="{FF2B5EF4-FFF2-40B4-BE49-F238E27FC236}">
                <a16:creationId xmlns:a16="http://schemas.microsoft.com/office/drawing/2014/main" id="{3F6F0A31-978E-54CF-6AC4-57CCCB52F2D8}"/>
              </a:ext>
            </a:extLst>
          </p:cNvPr>
          <p:cNvSpPr/>
          <p:nvPr/>
        </p:nvSpPr>
        <p:spPr>
          <a:xfrm>
            <a:off x="684042" y="908720"/>
            <a:ext cx="2675654" cy="1274440"/>
          </a:xfrm>
          <a:prstGeom prst="snip1Rect">
            <a:avLst/>
          </a:prstGeom>
          <a:solidFill>
            <a:schemeClr val="accent2"/>
          </a:solidFill>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de-DE" dirty="0">
                <a:ln w="0">
                  <a:solidFill>
                    <a:schemeClr val="tx2"/>
                  </a:solidFill>
                </a:ln>
                <a:solidFill>
                  <a:schemeClr val="tx2"/>
                </a:solidFill>
                <a:effectLst/>
              </a:rPr>
              <a:t>Story 2</a:t>
            </a:r>
          </a:p>
          <a:p>
            <a:r>
              <a:rPr lang="de-DE" dirty="0">
                <a:ln w="0">
                  <a:solidFill>
                    <a:schemeClr val="tx2"/>
                  </a:solidFill>
                </a:ln>
                <a:solidFill>
                  <a:schemeClr val="tx2"/>
                </a:solidFill>
                <a:effectLst/>
              </a:rPr>
              <a:t>Stakeholders and Goals</a:t>
            </a:r>
          </a:p>
        </p:txBody>
      </p:sp>
    </p:spTree>
    <p:extLst>
      <p:ext uri="{BB962C8B-B14F-4D97-AF65-F5344CB8AC3E}">
        <p14:creationId xmlns:p14="http://schemas.microsoft.com/office/powerpoint/2010/main" val="2481468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796511B-819F-2ED1-081E-D221AD50FC6E}"/>
              </a:ext>
            </a:extLst>
          </p:cNvPr>
          <p:cNvSpPr>
            <a:spLocks noGrp="1"/>
          </p:cNvSpPr>
          <p:nvPr>
            <p:ph type="sldNum" sz="quarter" idx="4294967295"/>
          </p:nvPr>
        </p:nvSpPr>
        <p:spPr>
          <a:xfrm>
            <a:off x="0" y="6554788"/>
            <a:ext cx="498475" cy="303212"/>
          </a:xfrm>
          <a:prstGeom prst="rect">
            <a:avLst/>
          </a:prstGeom>
        </p:spPr>
        <p:txBody>
          <a:bodyPr/>
          <a:lstStyle/>
          <a:p>
            <a:fld id="{0F9F4C4A-E858-4CF1-B83D-6A77430CCEEA}" type="slidenum">
              <a:rPr lang="de-DE" smtClean="0"/>
              <a:pPr/>
              <a:t>13</a:t>
            </a:fld>
            <a:endParaRPr lang="de-DE"/>
          </a:p>
        </p:txBody>
      </p:sp>
      <p:sp>
        <p:nvSpPr>
          <p:cNvPr id="10" name="Abgerundetes Rechteck 9">
            <a:extLst>
              <a:ext uri="{FF2B5EF4-FFF2-40B4-BE49-F238E27FC236}">
                <a16:creationId xmlns:a16="http://schemas.microsoft.com/office/drawing/2014/main" id="{2CCF3D27-E03F-4A92-DA06-5D65D3176904}"/>
              </a:ext>
            </a:extLst>
          </p:cNvPr>
          <p:cNvSpPr/>
          <p:nvPr/>
        </p:nvSpPr>
        <p:spPr>
          <a:xfrm>
            <a:off x="839416" y="548680"/>
            <a:ext cx="9910868" cy="5333996"/>
          </a:xfrm>
          <a:prstGeom prst="roundRect">
            <a:avLst/>
          </a:prstGeom>
        </p:spPr>
        <p:style>
          <a:lnRef idx="3">
            <a:schemeClr val="lt1"/>
          </a:lnRef>
          <a:fillRef idx="1">
            <a:schemeClr val="accent1"/>
          </a:fillRef>
          <a:effectRef idx="1">
            <a:schemeClr val="accent1"/>
          </a:effectRef>
          <a:fontRef idx="minor">
            <a:schemeClr val="lt1"/>
          </a:fontRef>
        </p:style>
        <p:txBody>
          <a:bodyPr rtlCol="0" anchor="t"/>
          <a:lstStyle/>
          <a:p>
            <a:endParaRPr lang="de-DE" sz="2400"/>
          </a:p>
          <a:p>
            <a:endParaRPr lang="de-DE" sz="2400"/>
          </a:p>
          <a:p>
            <a:endParaRPr lang="de-DE" sz="2400"/>
          </a:p>
          <a:p>
            <a:endParaRPr lang="de-DE" sz="2400"/>
          </a:p>
        </p:txBody>
      </p:sp>
      <p:sp>
        <p:nvSpPr>
          <p:cNvPr id="14" name="Eine Ecke des Rechtecks schneiden 13">
            <a:extLst>
              <a:ext uri="{FF2B5EF4-FFF2-40B4-BE49-F238E27FC236}">
                <a16:creationId xmlns:a16="http://schemas.microsoft.com/office/drawing/2014/main" id="{9C010631-D197-6622-F3FD-E610F2726C0A}"/>
              </a:ext>
            </a:extLst>
          </p:cNvPr>
          <p:cNvSpPr/>
          <p:nvPr/>
        </p:nvSpPr>
        <p:spPr>
          <a:xfrm>
            <a:off x="1160200" y="3645024"/>
            <a:ext cx="2160240" cy="1418456"/>
          </a:xfrm>
          <a:prstGeom prst="snip1Rect">
            <a:avLst/>
          </a:prstGeom>
          <a:solidFill>
            <a:schemeClr val="accent2"/>
          </a:solidFill>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de-DE">
                <a:ln w="0">
                  <a:solidFill>
                    <a:schemeClr val="tx2"/>
                  </a:solidFill>
                </a:ln>
                <a:solidFill>
                  <a:schemeClr val="tx2"/>
                </a:solidFill>
                <a:effectLst/>
              </a:rPr>
              <a:t>RETROSPECTIVE AT </a:t>
            </a:r>
            <a:br>
              <a:rPr lang="de-DE">
                <a:ln w="0">
                  <a:solidFill>
                    <a:schemeClr val="tx2"/>
                  </a:solidFill>
                </a:ln>
                <a:solidFill>
                  <a:schemeClr val="tx2"/>
                </a:solidFill>
                <a:effectLst/>
              </a:rPr>
            </a:br>
            <a:r>
              <a:rPr lang="de-DE">
                <a:ln w="0">
                  <a:solidFill>
                    <a:schemeClr val="tx2"/>
                  </a:solidFill>
                </a:ln>
                <a:solidFill>
                  <a:schemeClr val="tx2"/>
                </a:solidFill>
                <a:effectLst/>
              </a:rPr>
              <a:t>YOUR TABLE </a:t>
            </a:r>
          </a:p>
        </p:txBody>
      </p:sp>
      <p:grpSp>
        <p:nvGrpSpPr>
          <p:cNvPr id="2" name="Gruppieren 1">
            <a:extLst>
              <a:ext uri="{FF2B5EF4-FFF2-40B4-BE49-F238E27FC236}">
                <a16:creationId xmlns:a16="http://schemas.microsoft.com/office/drawing/2014/main" id="{0723F85C-6CD0-2AF8-5FFD-5962479482D7}"/>
              </a:ext>
            </a:extLst>
          </p:cNvPr>
          <p:cNvGrpSpPr/>
          <p:nvPr/>
        </p:nvGrpSpPr>
        <p:grpSpPr>
          <a:xfrm>
            <a:off x="7280880" y="3613351"/>
            <a:ext cx="1422056" cy="1635549"/>
            <a:chOff x="9220072" y="573187"/>
            <a:chExt cx="1422056" cy="1635549"/>
          </a:xfrm>
        </p:grpSpPr>
        <p:pic>
          <p:nvPicPr>
            <p:cNvPr id="3" name="Grafik 2" descr="Stoppuhr Silhouette">
              <a:extLst>
                <a:ext uri="{FF2B5EF4-FFF2-40B4-BE49-F238E27FC236}">
                  <a16:creationId xmlns:a16="http://schemas.microsoft.com/office/drawing/2014/main" id="{0922D50B-311B-D70B-3A32-2894A61BE6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6360" y="573187"/>
              <a:ext cx="1274440" cy="1274440"/>
            </a:xfrm>
            <a:prstGeom prst="rect">
              <a:avLst/>
            </a:prstGeom>
          </p:spPr>
        </p:pic>
        <p:sp>
          <p:nvSpPr>
            <p:cNvPr id="4" name="Textfeld 3">
              <a:extLst>
                <a:ext uri="{FF2B5EF4-FFF2-40B4-BE49-F238E27FC236}">
                  <a16:creationId xmlns:a16="http://schemas.microsoft.com/office/drawing/2014/main" id="{04FCA3E2-08BC-C7F3-DF69-22A0F7D9AA45}"/>
                </a:ext>
              </a:extLst>
            </p:cNvPr>
            <p:cNvSpPr txBox="1"/>
            <p:nvPr/>
          </p:nvSpPr>
          <p:spPr>
            <a:xfrm>
              <a:off x="9220072" y="1747071"/>
              <a:ext cx="1422056" cy="461665"/>
            </a:xfrm>
            <a:prstGeom prst="rect">
              <a:avLst/>
            </a:prstGeom>
            <a:noFill/>
          </p:spPr>
          <p:txBody>
            <a:bodyPr wrap="none" rtlCol="0">
              <a:spAutoFit/>
            </a:bodyPr>
            <a:lstStyle/>
            <a:p>
              <a:r>
                <a:rPr lang="de-DE" sz="2400">
                  <a:solidFill>
                    <a:schemeClr val="tx2"/>
                  </a:solidFill>
                </a:rPr>
                <a:t>3 </a:t>
              </a:r>
              <a:r>
                <a:rPr lang="de-DE" sz="2400" err="1">
                  <a:solidFill>
                    <a:schemeClr val="tx2"/>
                  </a:solidFill>
                </a:rPr>
                <a:t>minutes</a:t>
              </a:r>
              <a:endParaRPr lang="de-DE" sz="2400">
                <a:solidFill>
                  <a:schemeClr val="tx2"/>
                </a:solidFill>
              </a:endParaRPr>
            </a:p>
          </p:txBody>
        </p:sp>
      </p:grpSp>
      <p:sp>
        <p:nvSpPr>
          <p:cNvPr id="12" name="Gefaltete Ecke 11">
            <a:extLst>
              <a:ext uri="{FF2B5EF4-FFF2-40B4-BE49-F238E27FC236}">
                <a16:creationId xmlns:a16="http://schemas.microsoft.com/office/drawing/2014/main" id="{9E4731CB-45B7-0243-4106-A7D3F313C2B8}"/>
              </a:ext>
            </a:extLst>
          </p:cNvPr>
          <p:cNvSpPr/>
          <p:nvPr/>
        </p:nvSpPr>
        <p:spPr>
          <a:xfrm>
            <a:off x="4184536" y="3861048"/>
            <a:ext cx="914400" cy="914400"/>
          </a:xfrm>
          <a:prstGeom prst="foldedCorner">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ln>
                  <a:solidFill>
                    <a:srgbClr val="2A4154"/>
                  </a:solidFill>
                </a:ln>
                <a:noFill/>
              </a:rPr>
              <a:t>YES AND?</a:t>
            </a:r>
          </a:p>
        </p:txBody>
      </p:sp>
      <p:sp>
        <p:nvSpPr>
          <p:cNvPr id="13" name="Gefaltete Ecke 12">
            <a:extLst>
              <a:ext uri="{FF2B5EF4-FFF2-40B4-BE49-F238E27FC236}">
                <a16:creationId xmlns:a16="http://schemas.microsoft.com/office/drawing/2014/main" id="{8FE227A7-1DDB-2655-5BF3-15CDEF3D7D84}"/>
              </a:ext>
            </a:extLst>
          </p:cNvPr>
          <p:cNvSpPr/>
          <p:nvPr/>
        </p:nvSpPr>
        <p:spPr>
          <a:xfrm>
            <a:off x="5370402" y="3861048"/>
            <a:ext cx="1274440" cy="914400"/>
          </a:xfrm>
          <a:prstGeom prst="foldedCorner">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ln>
                  <a:solidFill>
                    <a:srgbClr val="2A4154"/>
                  </a:solidFill>
                </a:ln>
                <a:noFill/>
              </a:rPr>
              <a:t>INCREASE FUN/JOY?</a:t>
            </a:r>
          </a:p>
        </p:txBody>
      </p:sp>
      <p:grpSp>
        <p:nvGrpSpPr>
          <p:cNvPr id="20" name="Gruppieren 19">
            <a:extLst>
              <a:ext uri="{FF2B5EF4-FFF2-40B4-BE49-F238E27FC236}">
                <a16:creationId xmlns:a16="http://schemas.microsoft.com/office/drawing/2014/main" id="{A8B38B0E-D4EF-6986-AC21-68BA3AD2E3B1}"/>
              </a:ext>
            </a:extLst>
          </p:cNvPr>
          <p:cNvGrpSpPr/>
          <p:nvPr/>
        </p:nvGrpSpPr>
        <p:grpSpPr>
          <a:xfrm>
            <a:off x="1160200" y="905298"/>
            <a:ext cx="7808521" cy="1635549"/>
            <a:chOff x="1127448" y="-228128"/>
            <a:chExt cx="7808521" cy="1635549"/>
          </a:xfrm>
        </p:grpSpPr>
        <p:sp>
          <p:nvSpPr>
            <p:cNvPr id="5" name="Eine Ecke des Rechtecks schneiden 4">
              <a:extLst>
                <a:ext uri="{FF2B5EF4-FFF2-40B4-BE49-F238E27FC236}">
                  <a16:creationId xmlns:a16="http://schemas.microsoft.com/office/drawing/2014/main" id="{C5D91A0B-8A5B-0079-00B3-41C2945AA810}"/>
                </a:ext>
              </a:extLst>
            </p:cNvPr>
            <p:cNvSpPr/>
            <p:nvPr/>
          </p:nvSpPr>
          <p:spPr>
            <a:xfrm>
              <a:off x="1127448" y="-75962"/>
              <a:ext cx="2160240" cy="1418456"/>
            </a:xfrm>
            <a:prstGeom prst="snip1Rect">
              <a:avLst/>
            </a:prstGeom>
            <a:solidFill>
              <a:schemeClr val="accent2"/>
            </a:solidFill>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de-DE">
                  <a:ln w="0">
                    <a:solidFill>
                      <a:schemeClr val="tx2"/>
                    </a:solidFill>
                  </a:ln>
                  <a:solidFill>
                    <a:schemeClr val="tx2"/>
                  </a:solidFill>
                  <a:effectLst/>
                </a:rPr>
                <a:t>REVIEW</a:t>
              </a:r>
            </a:p>
          </p:txBody>
        </p:sp>
        <p:sp>
          <p:nvSpPr>
            <p:cNvPr id="16" name="Gefaltete Ecke 15">
              <a:extLst>
                <a:ext uri="{FF2B5EF4-FFF2-40B4-BE49-F238E27FC236}">
                  <a16:creationId xmlns:a16="http://schemas.microsoft.com/office/drawing/2014/main" id="{011DE5E9-921B-F0B3-657B-86E8336618E3}"/>
                </a:ext>
              </a:extLst>
            </p:cNvPr>
            <p:cNvSpPr/>
            <p:nvPr/>
          </p:nvSpPr>
          <p:spPr>
            <a:xfrm>
              <a:off x="4106426" y="-75962"/>
              <a:ext cx="1845557" cy="914400"/>
            </a:xfrm>
            <a:prstGeom prst="foldedCorner">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ln>
                    <a:solidFill>
                      <a:srgbClr val="2A4154"/>
                    </a:solidFill>
                  </a:ln>
                  <a:noFill/>
                </a:rPr>
                <a:t>SHARE BETWEEN TEAMS</a:t>
              </a:r>
            </a:p>
          </p:txBody>
        </p:sp>
        <p:grpSp>
          <p:nvGrpSpPr>
            <p:cNvPr id="17" name="Gruppieren 16">
              <a:extLst>
                <a:ext uri="{FF2B5EF4-FFF2-40B4-BE49-F238E27FC236}">
                  <a16:creationId xmlns:a16="http://schemas.microsoft.com/office/drawing/2014/main" id="{36B12837-96B0-6E53-4066-C2E6114F73B7}"/>
                </a:ext>
              </a:extLst>
            </p:cNvPr>
            <p:cNvGrpSpPr/>
            <p:nvPr/>
          </p:nvGrpSpPr>
          <p:grpSpPr>
            <a:xfrm>
              <a:off x="7263845" y="-228128"/>
              <a:ext cx="1672124" cy="1635549"/>
              <a:chOff x="9220072" y="573187"/>
              <a:chExt cx="1672124" cy="1635549"/>
            </a:xfrm>
          </p:grpSpPr>
          <p:pic>
            <p:nvPicPr>
              <p:cNvPr id="18" name="Grafik 17" descr="Stoppuhr Silhouette">
                <a:extLst>
                  <a:ext uri="{FF2B5EF4-FFF2-40B4-BE49-F238E27FC236}">
                    <a16:creationId xmlns:a16="http://schemas.microsoft.com/office/drawing/2014/main" id="{3EAAA9CB-6674-F32C-64C8-FD6CD2EB0C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6360" y="573187"/>
                <a:ext cx="1274440" cy="1274440"/>
              </a:xfrm>
              <a:prstGeom prst="rect">
                <a:avLst/>
              </a:prstGeom>
            </p:spPr>
          </p:pic>
          <p:sp>
            <p:nvSpPr>
              <p:cNvPr id="19" name="Textfeld 18">
                <a:extLst>
                  <a:ext uri="{FF2B5EF4-FFF2-40B4-BE49-F238E27FC236}">
                    <a16:creationId xmlns:a16="http://schemas.microsoft.com/office/drawing/2014/main" id="{A4CC794E-F87E-7EA6-67FF-098D0C6CBD21}"/>
                  </a:ext>
                </a:extLst>
              </p:cNvPr>
              <p:cNvSpPr txBox="1"/>
              <p:nvPr/>
            </p:nvSpPr>
            <p:spPr>
              <a:xfrm>
                <a:off x="9220072" y="1747071"/>
                <a:ext cx="1672124" cy="461665"/>
              </a:xfrm>
              <a:prstGeom prst="rect">
                <a:avLst/>
              </a:prstGeom>
              <a:noFill/>
            </p:spPr>
            <p:txBody>
              <a:bodyPr wrap="none" rtlCol="0">
                <a:spAutoFit/>
              </a:bodyPr>
              <a:lstStyle/>
              <a:p>
                <a:r>
                  <a:rPr lang="de-DE" sz="2400">
                    <a:solidFill>
                      <a:schemeClr val="tx2"/>
                    </a:solidFill>
                  </a:rPr>
                  <a:t>1-2 </a:t>
                </a:r>
                <a:r>
                  <a:rPr lang="de-DE" sz="2400" err="1">
                    <a:solidFill>
                      <a:schemeClr val="tx2"/>
                    </a:solidFill>
                  </a:rPr>
                  <a:t>minutes</a:t>
                </a:r>
                <a:endParaRPr lang="de-DE" sz="2400">
                  <a:solidFill>
                    <a:schemeClr val="tx2"/>
                  </a:solidFill>
                </a:endParaRPr>
              </a:p>
            </p:txBody>
          </p:sp>
        </p:grpSp>
      </p:grpSp>
    </p:spTree>
    <p:extLst>
      <p:ext uri="{BB962C8B-B14F-4D97-AF65-F5344CB8AC3E}">
        <p14:creationId xmlns:p14="http://schemas.microsoft.com/office/powerpoint/2010/main" val="2072718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8">
            <a:extLst>
              <a:ext uri="{FF2B5EF4-FFF2-40B4-BE49-F238E27FC236}">
                <a16:creationId xmlns:a16="http://schemas.microsoft.com/office/drawing/2014/main" id="{2CB01B28-A6B2-778F-8A35-7809793558DC}"/>
              </a:ext>
            </a:extLst>
          </p:cNvPr>
          <p:cNvSpPr>
            <a:spLocks noGrp="1"/>
          </p:cNvSpPr>
          <p:nvPr>
            <p:ph idx="11"/>
          </p:nvPr>
        </p:nvSpPr>
        <p:spPr/>
        <p:txBody>
          <a:bodyPr/>
          <a:lstStyle/>
          <a:p>
            <a:pPr algn="ctr"/>
            <a:endParaRPr lang="de-DE">
              <a:solidFill>
                <a:schemeClr val="bg1"/>
              </a:solidFill>
            </a:endParaRPr>
          </a:p>
          <a:p>
            <a:pPr algn="ctr"/>
            <a:endParaRPr lang="de-DE">
              <a:solidFill>
                <a:schemeClr val="bg1"/>
              </a:solidFill>
            </a:endParaRPr>
          </a:p>
          <a:p>
            <a:pPr algn="ctr"/>
            <a:endParaRPr lang="de-DE">
              <a:solidFill>
                <a:schemeClr val="bg1"/>
              </a:solidFill>
            </a:endParaRPr>
          </a:p>
          <a:p>
            <a:pPr algn="ctr"/>
            <a:endParaRPr lang="de-DE">
              <a:solidFill>
                <a:schemeClr val="bg1"/>
              </a:solidFill>
            </a:endParaRPr>
          </a:p>
          <a:p>
            <a:pPr algn="ctr"/>
            <a:endParaRPr lang="de-DE">
              <a:solidFill>
                <a:schemeClr val="bg1"/>
              </a:solidFill>
            </a:endParaRPr>
          </a:p>
          <a:p>
            <a:pPr algn="ctr"/>
            <a:r>
              <a:rPr lang="de-DE" sz="4800">
                <a:solidFill>
                  <a:schemeClr val="bg1"/>
                </a:solidFill>
              </a:rPr>
              <a:t>Sprint 2</a:t>
            </a:r>
          </a:p>
        </p:txBody>
      </p:sp>
      <p:sp>
        <p:nvSpPr>
          <p:cNvPr id="6" name="Foliennummernplatzhalter 5">
            <a:extLst>
              <a:ext uri="{FF2B5EF4-FFF2-40B4-BE49-F238E27FC236}">
                <a16:creationId xmlns:a16="http://schemas.microsoft.com/office/drawing/2014/main" id="{D796511B-819F-2ED1-081E-D221AD50FC6E}"/>
              </a:ext>
            </a:extLst>
          </p:cNvPr>
          <p:cNvSpPr>
            <a:spLocks noGrp="1"/>
          </p:cNvSpPr>
          <p:nvPr>
            <p:ph type="sldNum" sz="quarter" idx="4294967295"/>
          </p:nvPr>
        </p:nvSpPr>
        <p:spPr>
          <a:xfrm>
            <a:off x="0" y="6554788"/>
            <a:ext cx="498475" cy="303212"/>
          </a:xfrm>
          <a:prstGeom prst="rect">
            <a:avLst/>
          </a:prstGeom>
        </p:spPr>
        <p:txBody>
          <a:bodyPr/>
          <a:lstStyle/>
          <a:p>
            <a:fld id="{0F9F4C4A-E858-4CF1-B83D-6A77430CCEEA}" type="slidenum">
              <a:rPr lang="de-DE" smtClean="0"/>
              <a:pPr/>
              <a:t>14</a:t>
            </a:fld>
            <a:endParaRPr lang="de-DE"/>
          </a:p>
        </p:txBody>
      </p:sp>
      <p:sp>
        <p:nvSpPr>
          <p:cNvPr id="10" name="Abgerundetes Rechteck 9">
            <a:extLst>
              <a:ext uri="{FF2B5EF4-FFF2-40B4-BE49-F238E27FC236}">
                <a16:creationId xmlns:a16="http://schemas.microsoft.com/office/drawing/2014/main" id="{2CCF3D27-E03F-4A92-DA06-5D65D3176904}"/>
              </a:ext>
            </a:extLst>
          </p:cNvPr>
          <p:cNvSpPr/>
          <p:nvPr/>
        </p:nvSpPr>
        <p:spPr>
          <a:xfrm>
            <a:off x="819880" y="855514"/>
            <a:ext cx="3888432" cy="5333996"/>
          </a:xfrm>
          <a:prstGeom prst="roundRect">
            <a:avLst/>
          </a:prstGeom>
        </p:spPr>
        <p:style>
          <a:lnRef idx="3">
            <a:schemeClr val="lt1"/>
          </a:lnRef>
          <a:fillRef idx="1">
            <a:schemeClr val="accent1"/>
          </a:fillRef>
          <a:effectRef idx="1">
            <a:schemeClr val="accent1"/>
          </a:effectRef>
          <a:fontRef idx="minor">
            <a:schemeClr val="lt1"/>
          </a:fontRef>
        </p:style>
        <p:txBody>
          <a:bodyPr rtlCol="0" anchor="t"/>
          <a:lstStyle/>
          <a:p>
            <a:pPr algn="ctr"/>
            <a:r>
              <a:rPr lang="de-DE" sz="2400">
                <a:solidFill>
                  <a:schemeClr val="bg1"/>
                </a:solidFill>
              </a:rPr>
              <a:t>Sprint Backlog</a:t>
            </a:r>
          </a:p>
          <a:p>
            <a:pPr algn="ctr"/>
            <a:endParaRPr lang="de-DE" sz="2400">
              <a:solidFill>
                <a:schemeClr val="bg1"/>
              </a:solidFill>
            </a:endParaRPr>
          </a:p>
          <a:p>
            <a:pPr algn="ctr"/>
            <a:endParaRPr lang="de-DE" sz="2400">
              <a:solidFill>
                <a:schemeClr val="bg1"/>
              </a:solidFill>
            </a:endParaRPr>
          </a:p>
        </p:txBody>
      </p:sp>
      <p:sp>
        <p:nvSpPr>
          <p:cNvPr id="14" name="Eine Ecke des Rechtecks schneiden 13">
            <a:extLst>
              <a:ext uri="{FF2B5EF4-FFF2-40B4-BE49-F238E27FC236}">
                <a16:creationId xmlns:a16="http://schemas.microsoft.com/office/drawing/2014/main" id="{9C010631-D197-6622-F3FD-E610F2726C0A}"/>
              </a:ext>
            </a:extLst>
          </p:cNvPr>
          <p:cNvSpPr/>
          <p:nvPr/>
        </p:nvSpPr>
        <p:spPr>
          <a:xfrm>
            <a:off x="1686082" y="3715968"/>
            <a:ext cx="2270574" cy="1418456"/>
          </a:xfrm>
          <a:prstGeom prst="snip1Rect">
            <a:avLst/>
          </a:prstGeom>
          <a:solidFill>
            <a:schemeClr val="accent2"/>
          </a:solidFill>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de-DE">
                <a:ln w="0">
                  <a:solidFill>
                    <a:schemeClr val="tx2"/>
                  </a:solidFill>
                </a:ln>
                <a:solidFill>
                  <a:schemeClr val="tx2"/>
                </a:solidFill>
                <a:effectLst/>
              </a:rPr>
              <a:t>Story 4</a:t>
            </a:r>
            <a:br>
              <a:rPr lang="de-DE">
                <a:ln w="0">
                  <a:solidFill>
                    <a:schemeClr val="tx2"/>
                  </a:solidFill>
                </a:ln>
                <a:solidFill>
                  <a:schemeClr val="tx2"/>
                </a:solidFill>
                <a:effectLst/>
              </a:rPr>
            </a:br>
            <a:r>
              <a:rPr lang="de-DE">
                <a:ln w="0">
                  <a:solidFill>
                    <a:schemeClr val="tx2"/>
                  </a:solidFill>
                </a:ln>
                <a:solidFill>
                  <a:schemeClr val="tx2"/>
                </a:solidFill>
                <a:effectLst/>
              </a:rPr>
              <a:t>First Week Action</a:t>
            </a:r>
          </a:p>
        </p:txBody>
      </p:sp>
      <p:sp>
        <p:nvSpPr>
          <p:cNvPr id="15" name="Eine Ecke des Rechtecks schneiden 14">
            <a:extLst>
              <a:ext uri="{FF2B5EF4-FFF2-40B4-BE49-F238E27FC236}">
                <a16:creationId xmlns:a16="http://schemas.microsoft.com/office/drawing/2014/main" id="{9AD3655B-EC02-1A76-ABA0-4986F9944126}"/>
              </a:ext>
            </a:extLst>
          </p:cNvPr>
          <p:cNvSpPr/>
          <p:nvPr/>
        </p:nvSpPr>
        <p:spPr>
          <a:xfrm>
            <a:off x="1665186" y="1723577"/>
            <a:ext cx="2270574" cy="1418456"/>
          </a:xfrm>
          <a:prstGeom prst="snip1Rect">
            <a:avLst/>
          </a:prstGeom>
          <a:solidFill>
            <a:schemeClr val="accent2"/>
          </a:solidFill>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de-DE">
                <a:ln w="0">
                  <a:solidFill>
                    <a:schemeClr val="tx2"/>
                  </a:solidFill>
                </a:ln>
                <a:solidFill>
                  <a:schemeClr val="tx2"/>
                </a:solidFill>
                <a:effectLst/>
              </a:rPr>
              <a:t>Story 3</a:t>
            </a:r>
          </a:p>
          <a:p>
            <a:r>
              <a:rPr lang="de-DE">
                <a:ln w="0">
                  <a:solidFill>
                    <a:schemeClr val="tx2"/>
                  </a:solidFill>
                </a:ln>
                <a:solidFill>
                  <a:schemeClr val="tx2"/>
                </a:solidFill>
                <a:effectLst/>
              </a:rPr>
              <a:t>Critical </a:t>
            </a:r>
            <a:r>
              <a:rPr lang="de-DE" err="1">
                <a:ln w="0">
                  <a:solidFill>
                    <a:schemeClr val="tx2"/>
                  </a:solidFill>
                </a:ln>
                <a:solidFill>
                  <a:schemeClr val="tx2"/>
                </a:solidFill>
              </a:rPr>
              <a:t>Hypotheses</a:t>
            </a:r>
            <a:endParaRPr lang="de-DE">
              <a:ln w="0">
                <a:solidFill>
                  <a:schemeClr val="tx2"/>
                </a:solidFill>
              </a:ln>
              <a:solidFill>
                <a:schemeClr val="tx2"/>
              </a:solidFill>
              <a:effectLst/>
            </a:endParaRPr>
          </a:p>
        </p:txBody>
      </p:sp>
    </p:spTree>
    <p:extLst>
      <p:ext uri="{BB962C8B-B14F-4D97-AF65-F5344CB8AC3E}">
        <p14:creationId xmlns:p14="http://schemas.microsoft.com/office/powerpoint/2010/main" val="284815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EB88F93-7C1B-8F17-9883-716336B2C800}"/>
              </a:ext>
            </a:extLst>
          </p:cNvPr>
          <p:cNvSpPr>
            <a:spLocks noGrp="1"/>
          </p:cNvSpPr>
          <p:nvPr>
            <p:ph type="title"/>
          </p:nvPr>
        </p:nvSpPr>
        <p:spPr/>
        <p:txBody>
          <a:bodyPr/>
          <a:lstStyle/>
          <a:p>
            <a:r>
              <a:rPr lang="de-DE" err="1"/>
              <a:t>Africa</a:t>
            </a:r>
            <a:r>
              <a:rPr lang="de-DE"/>
              <a:t> Agility: What </a:t>
            </a:r>
            <a:r>
              <a:rPr lang="de-DE" err="1"/>
              <a:t>are</a:t>
            </a:r>
            <a:r>
              <a:rPr lang="de-DE"/>
              <a:t> </a:t>
            </a:r>
            <a:r>
              <a:rPr lang="de-DE" err="1"/>
              <a:t>critical</a:t>
            </a:r>
            <a:r>
              <a:rPr lang="de-DE"/>
              <a:t> </a:t>
            </a:r>
            <a:r>
              <a:rPr lang="de-DE" err="1"/>
              <a:t>hypotheses</a:t>
            </a:r>
            <a:r>
              <a:rPr lang="de-DE"/>
              <a:t>, and </a:t>
            </a:r>
            <a:r>
              <a:rPr lang="de-DE" err="1"/>
              <a:t>how</a:t>
            </a:r>
            <a:r>
              <a:rPr lang="de-DE"/>
              <a:t> to </a:t>
            </a:r>
            <a:r>
              <a:rPr lang="de-DE" err="1"/>
              <a:t>validate</a:t>
            </a:r>
            <a:r>
              <a:rPr lang="de-DE"/>
              <a:t> </a:t>
            </a:r>
            <a:r>
              <a:rPr lang="de-DE" err="1"/>
              <a:t>them</a:t>
            </a:r>
            <a:r>
              <a:rPr lang="de-DE"/>
              <a:t>?</a:t>
            </a:r>
          </a:p>
        </p:txBody>
      </p:sp>
      <p:sp>
        <p:nvSpPr>
          <p:cNvPr id="4" name="Fußzeilenplatzhalter 3">
            <a:extLst>
              <a:ext uri="{FF2B5EF4-FFF2-40B4-BE49-F238E27FC236}">
                <a16:creationId xmlns:a16="http://schemas.microsoft.com/office/drawing/2014/main" id="{1F330A8D-48B9-DACA-A068-A123E8D54259}"/>
              </a:ext>
            </a:extLst>
          </p:cNvPr>
          <p:cNvSpPr>
            <a:spLocks noGrp="1"/>
          </p:cNvSpPr>
          <p:nvPr>
            <p:ph type="ftr" sz="quarter" idx="10"/>
          </p:nvPr>
        </p:nvSpPr>
        <p:spPr/>
        <p:txBody>
          <a:bodyPr/>
          <a:lstStyle/>
          <a:p>
            <a:r>
              <a:rPr lang="de-DE"/>
              <a:t>© improuv GmbH </a:t>
            </a:r>
            <a:fld id="{032F7522-69D3-E24C-BA24-0259DD40756D}" type="datetimeyyyy">
              <a:rPr lang="de-DE" smtClean="0"/>
              <a:pPr/>
              <a:t>2023</a:t>
            </a:fld>
            <a:endParaRPr lang="de-DE"/>
          </a:p>
        </p:txBody>
      </p:sp>
      <p:sp>
        <p:nvSpPr>
          <p:cNvPr id="5" name="Foliennummernplatzhalter 4">
            <a:extLst>
              <a:ext uri="{FF2B5EF4-FFF2-40B4-BE49-F238E27FC236}">
                <a16:creationId xmlns:a16="http://schemas.microsoft.com/office/drawing/2014/main" id="{72FF6D5F-C140-5A96-EB97-7F03FAAA522F}"/>
              </a:ext>
            </a:extLst>
          </p:cNvPr>
          <p:cNvSpPr>
            <a:spLocks noGrp="1"/>
          </p:cNvSpPr>
          <p:nvPr>
            <p:ph type="sldNum" sz="quarter" idx="11"/>
          </p:nvPr>
        </p:nvSpPr>
        <p:spPr/>
        <p:txBody>
          <a:bodyPr/>
          <a:lstStyle/>
          <a:p>
            <a:fld id="{0F9F4C4A-E858-4CF1-B83D-6A77430CCEEA}" type="slidenum">
              <a:rPr lang="de-DE" smtClean="0"/>
              <a:pPr/>
              <a:t>15</a:t>
            </a:fld>
            <a:endParaRPr lang="de-DE"/>
          </a:p>
        </p:txBody>
      </p:sp>
      <p:pic>
        <p:nvPicPr>
          <p:cNvPr id="7" name="Grafik 6">
            <a:extLst>
              <a:ext uri="{FF2B5EF4-FFF2-40B4-BE49-F238E27FC236}">
                <a16:creationId xmlns:a16="http://schemas.microsoft.com/office/drawing/2014/main" id="{9A73DAB1-C2CD-008A-920E-0A314145DFDF}"/>
              </a:ext>
            </a:extLst>
          </p:cNvPr>
          <p:cNvPicPr>
            <a:picLocks noChangeAspect="1"/>
          </p:cNvPicPr>
          <p:nvPr/>
        </p:nvPicPr>
        <p:blipFill>
          <a:blip r:embed="rId3"/>
          <a:stretch>
            <a:fillRect/>
          </a:stretch>
        </p:blipFill>
        <p:spPr>
          <a:xfrm>
            <a:off x="5951984" y="1844824"/>
            <a:ext cx="5845001" cy="3798495"/>
          </a:xfrm>
          <a:prstGeom prst="rect">
            <a:avLst/>
          </a:prstGeom>
        </p:spPr>
      </p:pic>
      <p:sp>
        <p:nvSpPr>
          <p:cNvPr id="11" name="Inhaltsplatzhalter 3">
            <a:extLst>
              <a:ext uri="{FF2B5EF4-FFF2-40B4-BE49-F238E27FC236}">
                <a16:creationId xmlns:a16="http://schemas.microsoft.com/office/drawing/2014/main" id="{34A2D36A-B38B-4069-F100-25A7E084F24D}"/>
              </a:ext>
            </a:extLst>
          </p:cNvPr>
          <p:cNvSpPr txBox="1">
            <a:spLocks/>
          </p:cNvSpPr>
          <p:nvPr/>
        </p:nvSpPr>
        <p:spPr>
          <a:xfrm>
            <a:off x="5864247" y="5661437"/>
            <a:ext cx="3816424" cy="216024"/>
          </a:xfrm>
          <a:prstGeom prst="rect">
            <a:avLst/>
          </a:prstGeom>
        </p:spPr>
        <p:txBody>
          <a:bodyPr/>
          <a:lstStyle>
            <a:lvl1pPr marL="0" indent="0" algn="l" defTabSz="914400" rtl="0" eaLnBrk="1" latinLnBrk="0" hangingPunct="1">
              <a:lnSpc>
                <a:spcPct val="90000"/>
              </a:lnSpc>
              <a:spcBef>
                <a:spcPts val="1200"/>
              </a:spcBef>
              <a:buClr>
                <a:srgbClr val="275087"/>
              </a:buClr>
              <a:buSzPct val="90000"/>
              <a:buFontTx/>
              <a:buNone/>
              <a:defRPr sz="2200" b="0" i="0" kern="1200" baseline="0">
                <a:solidFill>
                  <a:srgbClr val="5D6763"/>
                </a:solidFill>
                <a:latin typeface="Brandon Text Regular" panose="020B0503020203060203" pitchFamily="34" charset="0"/>
                <a:ea typeface="Brandon Text Regular" panose="020B0503020203060203" pitchFamily="34" charset="0"/>
                <a:cs typeface="Brandon Text Regular" panose="020B0503020203060203" pitchFamily="34" charset="0"/>
              </a:defRPr>
            </a:lvl1pPr>
            <a:lvl2pPr marL="284400" indent="-265113" algn="l" defTabSz="914400" rtl="0" eaLnBrk="1" latinLnBrk="0" hangingPunct="1">
              <a:lnSpc>
                <a:spcPct val="90000"/>
              </a:lnSpc>
              <a:spcBef>
                <a:spcPts val="500"/>
              </a:spcBef>
              <a:buClr>
                <a:srgbClr val="008EE6"/>
              </a:buClr>
              <a:buSzPct val="90000"/>
              <a:buFont typeface="Arial" panose="020B0604020202020204" pitchFamily="34" charset="0"/>
              <a:buChar char="•"/>
              <a:tabLst/>
              <a:defRPr sz="2200" b="0" i="0" kern="1200" baseline="0">
                <a:solidFill>
                  <a:srgbClr val="5D6763"/>
                </a:solidFill>
                <a:latin typeface="Brandon Text Regular" panose="020B0503020203060203" pitchFamily="34" charset="0"/>
                <a:ea typeface="Brandon Text Regular" panose="020B0503020203060203" pitchFamily="34" charset="0"/>
                <a:cs typeface="Brandon Text Regular" panose="020B0503020203060203" pitchFamily="34" charset="0"/>
              </a:defRPr>
            </a:lvl2pPr>
            <a:lvl3pPr marL="284400" indent="0" algn="l" defTabSz="914400" rtl="0" eaLnBrk="1" latinLnBrk="0" hangingPunct="1">
              <a:lnSpc>
                <a:spcPct val="90000"/>
              </a:lnSpc>
              <a:spcBef>
                <a:spcPts val="500"/>
              </a:spcBef>
              <a:buClr>
                <a:srgbClr val="008EE6"/>
              </a:buClr>
              <a:buSzPct val="90000"/>
              <a:buFont typeface="Arial" panose="020B0604020202020204" pitchFamily="34" charset="0"/>
              <a:buNone/>
              <a:defRPr sz="2200" b="0" i="0" kern="1200" baseline="0">
                <a:solidFill>
                  <a:srgbClr val="5D6763"/>
                </a:solidFill>
                <a:latin typeface="Brandon Text Regular" panose="020B0503020203060203" pitchFamily="34" charset="0"/>
                <a:ea typeface="Brandon Text Regular" panose="020B0503020203060203" pitchFamily="34" charset="0"/>
                <a:cs typeface="Brandon Text Regular" panose="020B0503020203060203" pitchFamily="34" charset="0"/>
              </a:defRPr>
            </a:lvl3pPr>
            <a:lvl4pPr marL="572400" indent="-285750" algn="l" defTabSz="914400" rtl="0" eaLnBrk="1" latinLnBrk="0" hangingPunct="1">
              <a:lnSpc>
                <a:spcPct val="90000"/>
              </a:lnSpc>
              <a:spcBef>
                <a:spcPts val="500"/>
              </a:spcBef>
              <a:buClr>
                <a:srgbClr val="008EE6"/>
              </a:buClr>
              <a:buSzPct val="90000"/>
              <a:buFont typeface="Arial" panose="020B0604020202020204" pitchFamily="34" charset="0"/>
              <a:buChar char="•"/>
              <a:defRPr sz="2200" b="0" i="0" kern="1200" baseline="0">
                <a:solidFill>
                  <a:srgbClr val="5D6763"/>
                </a:solidFill>
                <a:latin typeface="Brandon Text Regular" panose="020B0503020203060203" pitchFamily="34" charset="0"/>
                <a:ea typeface="Brandon Text Regular" panose="020B0503020203060203" pitchFamily="34" charset="0"/>
                <a:cs typeface="Brandon Text Regular" panose="020B0503020203060203" pitchFamily="34" charset="0"/>
              </a:defRPr>
            </a:lvl4pPr>
            <a:lvl5pPr marL="828000" indent="-285750" algn="l" defTabSz="914400" rtl="0" eaLnBrk="1" latinLnBrk="0" hangingPunct="1">
              <a:lnSpc>
                <a:spcPct val="90000"/>
              </a:lnSpc>
              <a:spcBef>
                <a:spcPts val="500"/>
              </a:spcBef>
              <a:buClr>
                <a:srgbClr val="008EE6"/>
              </a:buClr>
              <a:buSzPct val="90000"/>
              <a:buFont typeface="Arial" panose="020B0604020202020204" pitchFamily="34" charset="0"/>
              <a:buChar char="•"/>
              <a:defRPr sz="2200" b="0" i="0" kern="1200" baseline="0">
                <a:solidFill>
                  <a:srgbClr val="5D6763"/>
                </a:solidFill>
                <a:latin typeface="Brandon Text Regular" panose="020B0503020203060203" pitchFamily="34" charset="0"/>
                <a:ea typeface="Brandon Text Regular" panose="020B0503020203060203" pitchFamily="34" charset="0"/>
                <a:cs typeface="Brandon Text Regular" panose="020B050302020306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de-DE" sz="800"/>
              <a:t>https://www.youtube.com/watch?v=1n2v8trtq3w&amp;t=128s</a:t>
            </a:r>
          </a:p>
        </p:txBody>
      </p:sp>
      <p:graphicFrame>
        <p:nvGraphicFramePr>
          <p:cNvPr id="12" name="Tabelle 7">
            <a:extLst>
              <a:ext uri="{FF2B5EF4-FFF2-40B4-BE49-F238E27FC236}">
                <a16:creationId xmlns:a16="http://schemas.microsoft.com/office/drawing/2014/main" id="{5F4CB9C8-9103-CBAA-69FF-9726A57E3D15}"/>
              </a:ext>
            </a:extLst>
          </p:cNvPr>
          <p:cNvGraphicFramePr>
            <a:graphicFrameLocks/>
          </p:cNvGraphicFramePr>
          <p:nvPr/>
        </p:nvGraphicFramePr>
        <p:xfrm>
          <a:off x="479376" y="3140968"/>
          <a:ext cx="5250299" cy="1651000"/>
        </p:xfrm>
        <a:graphic>
          <a:graphicData uri="http://schemas.openxmlformats.org/drawingml/2006/table">
            <a:tbl>
              <a:tblPr firstRow="1" bandRow="1">
                <a:tableStyleId>{5C22544A-7EE6-4342-B048-85BDC9FD1C3A}</a:tableStyleId>
              </a:tblPr>
              <a:tblGrid>
                <a:gridCol w="2946463">
                  <a:extLst>
                    <a:ext uri="{9D8B030D-6E8A-4147-A177-3AD203B41FA5}">
                      <a16:colId xmlns:a16="http://schemas.microsoft.com/office/drawing/2014/main" val="1225271304"/>
                    </a:ext>
                  </a:extLst>
                </a:gridCol>
                <a:gridCol w="2303836">
                  <a:extLst>
                    <a:ext uri="{9D8B030D-6E8A-4147-A177-3AD203B41FA5}">
                      <a16:colId xmlns:a16="http://schemas.microsoft.com/office/drawing/2014/main" val="3054091687"/>
                    </a:ext>
                  </a:extLst>
                </a:gridCol>
              </a:tblGrid>
              <a:tr h="370840">
                <a:tc>
                  <a:txBody>
                    <a:bodyPr/>
                    <a:lstStyle/>
                    <a:p>
                      <a:r>
                        <a:rPr lang="de-DE" err="1"/>
                        <a:t>Hypotheses</a:t>
                      </a:r>
                      <a:endParaRPr lang="de-DE"/>
                    </a:p>
                  </a:txBody>
                  <a:tcPr/>
                </a:tc>
                <a:tc>
                  <a:txBody>
                    <a:bodyPr/>
                    <a:lstStyle/>
                    <a:p>
                      <a:r>
                        <a:rPr lang="de-DE"/>
                        <a:t>Validation</a:t>
                      </a:r>
                    </a:p>
                  </a:txBody>
                  <a:tcPr/>
                </a:tc>
                <a:extLst>
                  <a:ext uri="{0D108BD9-81ED-4DB2-BD59-A6C34878D82A}">
                    <a16:rowId xmlns:a16="http://schemas.microsoft.com/office/drawing/2014/main" val="2159171634"/>
                  </a:ext>
                </a:extLst>
              </a:tr>
              <a:tr h="370840">
                <a:tc>
                  <a:txBody>
                    <a:bodyPr/>
                    <a:lstStyle/>
                    <a:p>
                      <a:r>
                        <a:rPr lang="en-US"/>
                        <a:t>There is sufficient demand for a training. </a:t>
                      </a:r>
                      <a:endParaRPr lang="de-DE"/>
                    </a:p>
                  </a:txBody>
                  <a:tcPr/>
                </a:tc>
                <a:tc>
                  <a:txBody>
                    <a:bodyPr/>
                    <a:lstStyle/>
                    <a:p>
                      <a:r>
                        <a:rPr lang="de-DE"/>
                        <a:t># </a:t>
                      </a:r>
                      <a:r>
                        <a:rPr lang="de-DE" err="1"/>
                        <a:t>student</a:t>
                      </a:r>
                      <a:r>
                        <a:rPr lang="de-DE"/>
                        <a:t> </a:t>
                      </a:r>
                      <a:r>
                        <a:rPr lang="de-DE" err="1"/>
                        <a:t>applications</a:t>
                      </a:r>
                      <a:endParaRPr lang="de-DE"/>
                    </a:p>
                  </a:txBody>
                  <a:tcPr/>
                </a:tc>
                <a:extLst>
                  <a:ext uri="{0D108BD9-81ED-4DB2-BD59-A6C34878D82A}">
                    <a16:rowId xmlns:a16="http://schemas.microsoft.com/office/drawing/2014/main" val="2329531721"/>
                  </a:ext>
                </a:extLst>
              </a:tr>
              <a:tr h="370840">
                <a:tc>
                  <a:txBody>
                    <a:bodyPr/>
                    <a:lstStyle/>
                    <a:p>
                      <a:r>
                        <a:rPr lang="en-US"/>
                        <a:t>There are enough trainers who are willing to participate</a:t>
                      </a:r>
                      <a:endParaRPr lang="de-DE"/>
                    </a:p>
                  </a:txBody>
                  <a:tcPr/>
                </a:tc>
                <a:tc>
                  <a:txBody>
                    <a:bodyPr/>
                    <a:lstStyle/>
                    <a:p>
                      <a:r>
                        <a:rPr lang="de-DE"/>
                        <a:t># </a:t>
                      </a:r>
                      <a:r>
                        <a:rPr lang="de-DE" err="1"/>
                        <a:t>trainers</a:t>
                      </a:r>
                      <a:r>
                        <a:rPr lang="de-DE"/>
                        <a:t> </a:t>
                      </a:r>
                      <a:r>
                        <a:rPr lang="de-DE" err="1"/>
                        <a:t>recruited</a:t>
                      </a:r>
                      <a:endParaRPr lang="de-DE"/>
                    </a:p>
                  </a:txBody>
                  <a:tcPr/>
                </a:tc>
                <a:extLst>
                  <a:ext uri="{0D108BD9-81ED-4DB2-BD59-A6C34878D82A}">
                    <a16:rowId xmlns:a16="http://schemas.microsoft.com/office/drawing/2014/main" val="702196697"/>
                  </a:ext>
                </a:extLst>
              </a:tr>
            </a:tbl>
          </a:graphicData>
        </a:graphic>
      </p:graphicFrame>
    </p:spTree>
    <p:extLst>
      <p:ext uri="{BB962C8B-B14F-4D97-AF65-F5344CB8AC3E}">
        <p14:creationId xmlns:p14="http://schemas.microsoft.com/office/powerpoint/2010/main" val="893999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E803E73E-B0FC-3CC5-C9A6-28BA109ADBB7}"/>
              </a:ext>
            </a:extLst>
          </p:cNvPr>
          <p:cNvSpPr>
            <a:spLocks noGrp="1"/>
          </p:cNvSpPr>
          <p:nvPr>
            <p:ph type="title" idx="4294967295"/>
          </p:nvPr>
        </p:nvSpPr>
        <p:spPr>
          <a:xfrm>
            <a:off x="0" y="204788"/>
            <a:ext cx="12192000" cy="482600"/>
          </a:xfrm>
          <a:prstGeom prst="rect">
            <a:avLst/>
          </a:prstGeom>
        </p:spPr>
        <p:txBody>
          <a:bodyPr/>
          <a:lstStyle/>
          <a:p>
            <a:r>
              <a:rPr lang="de-DE"/>
              <a:t>Teamwork at </a:t>
            </a:r>
            <a:r>
              <a:rPr lang="de-DE" err="1"/>
              <a:t>your</a:t>
            </a:r>
            <a:r>
              <a:rPr lang="de-DE"/>
              <a:t> Table</a:t>
            </a:r>
          </a:p>
        </p:txBody>
      </p:sp>
      <p:sp>
        <p:nvSpPr>
          <p:cNvPr id="13" name="Inhaltsplatzhalter 12">
            <a:extLst>
              <a:ext uri="{FF2B5EF4-FFF2-40B4-BE49-F238E27FC236}">
                <a16:creationId xmlns:a16="http://schemas.microsoft.com/office/drawing/2014/main" id="{CFC7AC96-F942-8689-51EA-13FC7B46F1C8}"/>
              </a:ext>
            </a:extLst>
          </p:cNvPr>
          <p:cNvSpPr>
            <a:spLocks noGrp="1"/>
          </p:cNvSpPr>
          <p:nvPr>
            <p:ph idx="4294967295"/>
          </p:nvPr>
        </p:nvSpPr>
        <p:spPr>
          <a:xfrm>
            <a:off x="709613" y="1298575"/>
            <a:ext cx="11482387" cy="4894263"/>
          </a:xfrm>
          <a:prstGeom prst="rect">
            <a:avLst/>
          </a:prstGeom>
        </p:spPr>
        <p:txBody>
          <a:bodyPr anchor="t"/>
          <a:lstStyle/>
          <a:p>
            <a:endParaRPr lang="de-DE" b="1"/>
          </a:p>
          <a:p>
            <a:endParaRPr lang="de-DE" b="1"/>
          </a:p>
          <a:p>
            <a:endParaRPr lang="de-DE" b="1"/>
          </a:p>
          <a:p>
            <a:r>
              <a:rPr lang="de-DE" b="1">
                <a:solidFill>
                  <a:schemeClr val="tx2"/>
                </a:solidFill>
              </a:rPr>
              <a:t>Story/Task:</a:t>
            </a:r>
          </a:p>
          <a:p>
            <a:r>
              <a:rPr lang="de-DE" err="1">
                <a:solidFill>
                  <a:schemeClr val="tx2"/>
                </a:solidFill>
              </a:rPr>
              <a:t>Brainstrorm</a:t>
            </a:r>
            <a:r>
              <a:rPr lang="de-DE">
                <a:solidFill>
                  <a:schemeClr val="tx2"/>
                </a:solidFill>
              </a:rPr>
              <a:t> </a:t>
            </a:r>
            <a:r>
              <a:rPr lang="de-DE" err="1">
                <a:solidFill>
                  <a:schemeClr val="tx2"/>
                </a:solidFill>
              </a:rPr>
              <a:t>underlying</a:t>
            </a:r>
            <a:r>
              <a:rPr lang="de-DE">
                <a:solidFill>
                  <a:schemeClr val="tx2"/>
                </a:solidFill>
              </a:rPr>
              <a:t> </a:t>
            </a:r>
            <a:r>
              <a:rPr lang="de-DE" u="sng" err="1">
                <a:solidFill>
                  <a:schemeClr val="tx2"/>
                </a:solidFill>
              </a:rPr>
              <a:t>hypotheses</a:t>
            </a:r>
            <a:r>
              <a:rPr lang="de-DE">
                <a:solidFill>
                  <a:schemeClr val="tx2"/>
                </a:solidFill>
              </a:rPr>
              <a:t> </a:t>
            </a:r>
            <a:r>
              <a:rPr lang="de-DE" err="1">
                <a:solidFill>
                  <a:schemeClr val="tx2"/>
                </a:solidFill>
              </a:rPr>
              <a:t>that</a:t>
            </a:r>
            <a:r>
              <a:rPr lang="de-DE">
                <a:solidFill>
                  <a:schemeClr val="tx2"/>
                </a:solidFill>
              </a:rPr>
              <a:t> </a:t>
            </a:r>
            <a:r>
              <a:rPr lang="de-DE" err="1">
                <a:solidFill>
                  <a:schemeClr val="tx2"/>
                </a:solidFill>
              </a:rPr>
              <a:t>are</a:t>
            </a:r>
            <a:r>
              <a:rPr lang="de-DE">
                <a:solidFill>
                  <a:schemeClr val="tx2"/>
                </a:solidFill>
              </a:rPr>
              <a:t> </a:t>
            </a:r>
            <a:r>
              <a:rPr lang="de-DE" err="1">
                <a:solidFill>
                  <a:schemeClr val="tx2"/>
                </a:solidFill>
              </a:rPr>
              <a:t>critical</a:t>
            </a:r>
            <a:r>
              <a:rPr lang="de-DE">
                <a:solidFill>
                  <a:schemeClr val="tx2"/>
                </a:solidFill>
              </a:rPr>
              <a:t> </a:t>
            </a:r>
            <a:r>
              <a:rPr lang="de-DE" err="1">
                <a:solidFill>
                  <a:schemeClr val="tx2"/>
                </a:solidFill>
              </a:rPr>
              <a:t>for</a:t>
            </a:r>
            <a:r>
              <a:rPr lang="de-DE">
                <a:solidFill>
                  <a:schemeClr val="tx2"/>
                </a:solidFill>
              </a:rPr>
              <a:t> </a:t>
            </a:r>
            <a:r>
              <a:rPr lang="de-DE" err="1">
                <a:solidFill>
                  <a:schemeClr val="tx2"/>
                </a:solidFill>
              </a:rPr>
              <a:t>success</a:t>
            </a:r>
            <a:endParaRPr lang="de-DE">
              <a:solidFill>
                <a:schemeClr val="tx2"/>
              </a:solidFill>
            </a:endParaRPr>
          </a:p>
          <a:p>
            <a:r>
              <a:rPr lang="de-DE" err="1">
                <a:solidFill>
                  <a:schemeClr val="tx2"/>
                </a:solidFill>
              </a:rPr>
              <a:t>For</a:t>
            </a:r>
            <a:r>
              <a:rPr lang="de-DE">
                <a:solidFill>
                  <a:schemeClr val="tx2"/>
                </a:solidFill>
              </a:rPr>
              <a:t> </a:t>
            </a:r>
            <a:r>
              <a:rPr lang="de-DE" err="1">
                <a:solidFill>
                  <a:schemeClr val="tx2"/>
                </a:solidFill>
              </a:rPr>
              <a:t>each</a:t>
            </a:r>
            <a:r>
              <a:rPr lang="de-DE">
                <a:solidFill>
                  <a:schemeClr val="tx2"/>
                </a:solidFill>
              </a:rPr>
              <a:t> (</a:t>
            </a:r>
            <a:r>
              <a:rPr lang="de-DE" err="1">
                <a:solidFill>
                  <a:schemeClr val="tx2"/>
                </a:solidFill>
              </a:rPr>
              <a:t>or</a:t>
            </a:r>
            <a:r>
              <a:rPr lang="de-DE">
                <a:solidFill>
                  <a:schemeClr val="tx2"/>
                </a:solidFill>
              </a:rPr>
              <a:t> </a:t>
            </a:r>
            <a:r>
              <a:rPr lang="de-DE" err="1">
                <a:solidFill>
                  <a:schemeClr val="tx2"/>
                </a:solidFill>
              </a:rPr>
              <a:t>some</a:t>
            </a:r>
            <a:r>
              <a:rPr lang="de-DE">
                <a:solidFill>
                  <a:schemeClr val="tx2"/>
                </a:solidFill>
              </a:rPr>
              <a:t>): Come </a:t>
            </a:r>
            <a:r>
              <a:rPr lang="de-DE" err="1">
                <a:solidFill>
                  <a:schemeClr val="tx2"/>
                </a:solidFill>
              </a:rPr>
              <a:t>up</a:t>
            </a:r>
            <a:r>
              <a:rPr lang="de-DE">
                <a:solidFill>
                  <a:schemeClr val="tx2"/>
                </a:solidFill>
              </a:rPr>
              <a:t> </a:t>
            </a:r>
            <a:r>
              <a:rPr lang="de-DE" err="1">
                <a:solidFill>
                  <a:schemeClr val="tx2"/>
                </a:solidFill>
              </a:rPr>
              <a:t>with</a:t>
            </a:r>
            <a:r>
              <a:rPr lang="de-DE">
                <a:solidFill>
                  <a:schemeClr val="tx2"/>
                </a:solidFill>
              </a:rPr>
              <a:t> a simple and fast </a:t>
            </a:r>
            <a:r>
              <a:rPr lang="de-DE" err="1">
                <a:solidFill>
                  <a:schemeClr val="tx2"/>
                </a:solidFill>
              </a:rPr>
              <a:t>way</a:t>
            </a:r>
            <a:r>
              <a:rPr lang="de-DE">
                <a:solidFill>
                  <a:schemeClr val="tx2"/>
                </a:solidFill>
              </a:rPr>
              <a:t> </a:t>
            </a:r>
            <a:r>
              <a:rPr lang="de-DE" err="1">
                <a:solidFill>
                  <a:schemeClr val="tx2"/>
                </a:solidFill>
              </a:rPr>
              <a:t>to</a:t>
            </a:r>
            <a:r>
              <a:rPr lang="de-DE">
                <a:solidFill>
                  <a:schemeClr val="tx2"/>
                </a:solidFill>
              </a:rPr>
              <a:t> </a:t>
            </a:r>
            <a:r>
              <a:rPr lang="de-DE" err="1">
                <a:solidFill>
                  <a:schemeClr val="tx2"/>
                </a:solidFill>
              </a:rPr>
              <a:t>observe</a:t>
            </a:r>
            <a:r>
              <a:rPr lang="de-DE">
                <a:solidFill>
                  <a:schemeClr val="tx2"/>
                </a:solidFill>
              </a:rPr>
              <a:t> and </a:t>
            </a:r>
            <a:r>
              <a:rPr lang="de-DE" err="1">
                <a:solidFill>
                  <a:schemeClr val="tx2"/>
                </a:solidFill>
              </a:rPr>
              <a:t>learn</a:t>
            </a:r>
            <a:r>
              <a:rPr lang="de-DE">
                <a:solidFill>
                  <a:schemeClr val="tx2"/>
                </a:solidFill>
              </a:rPr>
              <a:t> (</a:t>
            </a:r>
            <a:r>
              <a:rPr lang="de-DE" u="sng" err="1">
                <a:solidFill>
                  <a:schemeClr val="tx2"/>
                </a:solidFill>
              </a:rPr>
              <a:t>validation</a:t>
            </a:r>
            <a:r>
              <a:rPr lang="de-DE">
                <a:solidFill>
                  <a:schemeClr val="tx2"/>
                </a:solidFill>
              </a:rPr>
              <a:t>)</a:t>
            </a:r>
            <a:endParaRPr lang="de-DE"/>
          </a:p>
          <a:p>
            <a:endParaRPr lang="de-DE" b="1"/>
          </a:p>
          <a:p>
            <a:r>
              <a:rPr lang="de-DE" b="1"/>
              <a:t>Acceptance </a:t>
            </a:r>
            <a:r>
              <a:rPr lang="de-DE" b="1" err="1"/>
              <a:t>Criteria</a:t>
            </a:r>
            <a:r>
              <a:rPr lang="de-DE" b="1"/>
              <a:t>: </a:t>
            </a:r>
          </a:p>
          <a:p>
            <a:pPr marL="342900" indent="-342900">
              <a:buFont typeface="Arial" panose="020B0604020202020204" pitchFamily="34" charset="0"/>
              <a:buChar char="•"/>
            </a:pPr>
            <a:r>
              <a:rPr lang="de-DE"/>
              <a:t>Min 2 </a:t>
            </a:r>
            <a:r>
              <a:rPr lang="de-DE" err="1"/>
              <a:t>pairs</a:t>
            </a:r>
            <a:r>
              <a:rPr lang="de-DE"/>
              <a:t> of </a:t>
            </a:r>
            <a:r>
              <a:rPr lang="de-DE" u="sng" err="1"/>
              <a:t>hypothesis</a:t>
            </a:r>
            <a:r>
              <a:rPr lang="de-DE" u="sng"/>
              <a:t> and </a:t>
            </a:r>
            <a:r>
              <a:rPr lang="de-DE" u="sng" err="1"/>
              <a:t>validation</a:t>
            </a:r>
            <a:endParaRPr lang="de-DE" u="sng"/>
          </a:p>
          <a:p>
            <a:pPr marL="342900" indent="-342900">
              <a:buFont typeface="Arial" panose="020B0604020202020204" pitchFamily="34" charset="0"/>
              <a:buChar char="•"/>
            </a:pPr>
            <a:r>
              <a:rPr lang="de-DE"/>
              <a:t>Validation </a:t>
            </a:r>
            <a:r>
              <a:rPr lang="de-DE" err="1"/>
              <a:t>can</a:t>
            </a:r>
            <a:r>
              <a:rPr lang="de-DE"/>
              <a:t> </a:t>
            </a:r>
            <a:r>
              <a:rPr lang="de-DE" err="1"/>
              <a:t>be</a:t>
            </a:r>
            <a:r>
              <a:rPr lang="de-DE"/>
              <a:t> </a:t>
            </a:r>
            <a:r>
              <a:rPr lang="de-DE" err="1"/>
              <a:t>done</a:t>
            </a:r>
            <a:r>
              <a:rPr lang="de-DE"/>
              <a:t> in &lt;2 </a:t>
            </a:r>
            <a:r>
              <a:rPr lang="de-DE" err="1"/>
              <a:t>months</a:t>
            </a:r>
            <a:endParaRPr lang="de-DE"/>
          </a:p>
        </p:txBody>
      </p:sp>
      <p:sp>
        <p:nvSpPr>
          <p:cNvPr id="14" name="Eine Ecke des Rechtecks schneiden 13">
            <a:extLst>
              <a:ext uri="{FF2B5EF4-FFF2-40B4-BE49-F238E27FC236}">
                <a16:creationId xmlns:a16="http://schemas.microsoft.com/office/drawing/2014/main" id="{F5F14990-BF85-55EC-2BA3-83224D5B6C52}"/>
              </a:ext>
            </a:extLst>
          </p:cNvPr>
          <p:cNvSpPr/>
          <p:nvPr/>
        </p:nvSpPr>
        <p:spPr>
          <a:xfrm>
            <a:off x="709612" y="1052736"/>
            <a:ext cx="2290043" cy="1418456"/>
          </a:xfrm>
          <a:prstGeom prst="snip1Rect">
            <a:avLst/>
          </a:prstGeom>
          <a:solidFill>
            <a:schemeClr val="accent2"/>
          </a:solidFill>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de-DE">
                <a:ln w="0">
                  <a:solidFill>
                    <a:schemeClr val="tx2"/>
                  </a:solidFill>
                </a:ln>
                <a:solidFill>
                  <a:schemeClr val="tx2"/>
                </a:solidFill>
                <a:effectLst/>
              </a:rPr>
              <a:t>Story 3</a:t>
            </a:r>
            <a:br>
              <a:rPr lang="de-DE">
                <a:ln w="0">
                  <a:solidFill>
                    <a:schemeClr val="tx2"/>
                  </a:solidFill>
                </a:ln>
                <a:solidFill>
                  <a:schemeClr val="tx2"/>
                </a:solidFill>
                <a:effectLst/>
              </a:rPr>
            </a:br>
            <a:r>
              <a:rPr lang="de-DE">
                <a:ln w="0">
                  <a:solidFill>
                    <a:schemeClr val="tx2"/>
                  </a:solidFill>
                </a:ln>
                <a:solidFill>
                  <a:schemeClr val="tx2"/>
                </a:solidFill>
                <a:effectLst/>
              </a:rPr>
              <a:t>Critical </a:t>
            </a:r>
            <a:r>
              <a:rPr lang="de-DE" err="1">
                <a:ln w="0">
                  <a:solidFill>
                    <a:schemeClr val="tx2"/>
                  </a:solidFill>
                </a:ln>
                <a:solidFill>
                  <a:schemeClr val="tx2"/>
                </a:solidFill>
                <a:effectLst/>
              </a:rPr>
              <a:t>Hypotheses</a:t>
            </a:r>
            <a:endParaRPr lang="de-DE">
              <a:ln w="0">
                <a:solidFill>
                  <a:schemeClr val="tx2"/>
                </a:solidFill>
              </a:ln>
              <a:solidFill>
                <a:schemeClr val="tx2"/>
              </a:solidFill>
              <a:effectLst/>
            </a:endParaRPr>
          </a:p>
        </p:txBody>
      </p:sp>
      <p:grpSp>
        <p:nvGrpSpPr>
          <p:cNvPr id="22" name="Gruppieren 21">
            <a:extLst>
              <a:ext uri="{FF2B5EF4-FFF2-40B4-BE49-F238E27FC236}">
                <a16:creationId xmlns:a16="http://schemas.microsoft.com/office/drawing/2014/main" id="{A1D16DBF-641D-08EE-3DFA-4EC6364D8415}"/>
              </a:ext>
            </a:extLst>
          </p:cNvPr>
          <p:cNvGrpSpPr/>
          <p:nvPr/>
        </p:nvGrpSpPr>
        <p:grpSpPr>
          <a:xfrm>
            <a:off x="10200456" y="835643"/>
            <a:ext cx="1422056" cy="1635549"/>
            <a:chOff x="9220072" y="573187"/>
            <a:chExt cx="1422056" cy="1635549"/>
          </a:xfrm>
        </p:grpSpPr>
        <p:pic>
          <p:nvPicPr>
            <p:cNvPr id="18" name="Grafik 17" descr="Stoppuhr Silhouette">
              <a:extLst>
                <a:ext uri="{FF2B5EF4-FFF2-40B4-BE49-F238E27FC236}">
                  <a16:creationId xmlns:a16="http://schemas.microsoft.com/office/drawing/2014/main" id="{DAAE0520-C0B2-44A5-4274-891FD99565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6360" y="573187"/>
              <a:ext cx="1274440" cy="1274440"/>
            </a:xfrm>
            <a:prstGeom prst="rect">
              <a:avLst/>
            </a:prstGeom>
          </p:spPr>
        </p:pic>
        <p:sp>
          <p:nvSpPr>
            <p:cNvPr id="20" name="Textfeld 19">
              <a:extLst>
                <a:ext uri="{FF2B5EF4-FFF2-40B4-BE49-F238E27FC236}">
                  <a16:creationId xmlns:a16="http://schemas.microsoft.com/office/drawing/2014/main" id="{10ADC8BA-7426-81D7-3EE4-F5FF209DC1C1}"/>
                </a:ext>
              </a:extLst>
            </p:cNvPr>
            <p:cNvSpPr txBox="1"/>
            <p:nvPr/>
          </p:nvSpPr>
          <p:spPr>
            <a:xfrm>
              <a:off x="9220072" y="1747071"/>
              <a:ext cx="1422056" cy="461665"/>
            </a:xfrm>
            <a:prstGeom prst="rect">
              <a:avLst/>
            </a:prstGeom>
            <a:noFill/>
          </p:spPr>
          <p:txBody>
            <a:bodyPr wrap="none" rtlCol="0">
              <a:spAutoFit/>
            </a:bodyPr>
            <a:lstStyle/>
            <a:p>
              <a:r>
                <a:rPr lang="de-DE" sz="2400">
                  <a:solidFill>
                    <a:schemeClr val="tx2"/>
                  </a:solidFill>
                </a:rPr>
                <a:t>8 </a:t>
              </a:r>
              <a:r>
                <a:rPr lang="de-DE" sz="2400" err="1">
                  <a:solidFill>
                    <a:schemeClr val="tx2"/>
                  </a:solidFill>
                </a:rPr>
                <a:t>minutes</a:t>
              </a:r>
              <a:endParaRPr lang="de-DE" sz="2400">
                <a:solidFill>
                  <a:schemeClr val="tx2"/>
                </a:solidFill>
              </a:endParaRPr>
            </a:p>
          </p:txBody>
        </p:sp>
      </p:grpSp>
    </p:spTree>
    <p:extLst>
      <p:ext uri="{BB962C8B-B14F-4D97-AF65-F5344CB8AC3E}">
        <p14:creationId xmlns:p14="http://schemas.microsoft.com/office/powerpoint/2010/main" val="637176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D82C93A-454D-099F-3D2A-F76C202D1367}"/>
              </a:ext>
            </a:extLst>
          </p:cNvPr>
          <p:cNvSpPr>
            <a:spLocks noGrp="1"/>
          </p:cNvSpPr>
          <p:nvPr>
            <p:ph type="title"/>
          </p:nvPr>
        </p:nvSpPr>
        <p:spPr/>
        <p:txBody>
          <a:bodyPr/>
          <a:lstStyle/>
          <a:p>
            <a:r>
              <a:rPr lang="de-DE" err="1"/>
              <a:t>Africa</a:t>
            </a:r>
            <a:r>
              <a:rPr lang="de-DE"/>
              <a:t> Agility: What </a:t>
            </a:r>
            <a:r>
              <a:rPr lang="de-DE" err="1"/>
              <a:t>could</a:t>
            </a:r>
            <a:r>
              <a:rPr lang="de-DE"/>
              <a:t> </a:t>
            </a:r>
            <a:r>
              <a:rPr lang="de-DE" err="1"/>
              <a:t>be</a:t>
            </a:r>
            <a:r>
              <a:rPr lang="de-DE"/>
              <a:t> </a:t>
            </a:r>
            <a:r>
              <a:rPr lang="de-DE" err="1"/>
              <a:t>activities</a:t>
            </a:r>
            <a:r>
              <a:rPr lang="de-DE"/>
              <a:t> to </a:t>
            </a:r>
            <a:r>
              <a:rPr lang="de-DE" err="1"/>
              <a:t>start</a:t>
            </a:r>
            <a:r>
              <a:rPr lang="de-DE"/>
              <a:t> </a:t>
            </a:r>
            <a:r>
              <a:rPr lang="de-DE" err="1"/>
              <a:t>with</a:t>
            </a:r>
            <a:r>
              <a:rPr lang="de-DE"/>
              <a:t>?</a:t>
            </a:r>
          </a:p>
        </p:txBody>
      </p:sp>
      <p:sp>
        <p:nvSpPr>
          <p:cNvPr id="4" name="Fußzeilenplatzhalter 3">
            <a:extLst>
              <a:ext uri="{FF2B5EF4-FFF2-40B4-BE49-F238E27FC236}">
                <a16:creationId xmlns:a16="http://schemas.microsoft.com/office/drawing/2014/main" id="{D45C685F-030A-429F-F0CB-2C71510651AD}"/>
              </a:ext>
            </a:extLst>
          </p:cNvPr>
          <p:cNvSpPr>
            <a:spLocks noGrp="1"/>
          </p:cNvSpPr>
          <p:nvPr>
            <p:ph type="ftr" sz="quarter" idx="10"/>
          </p:nvPr>
        </p:nvSpPr>
        <p:spPr/>
        <p:txBody>
          <a:bodyPr/>
          <a:lstStyle/>
          <a:p>
            <a:r>
              <a:rPr lang="de-DE"/>
              <a:t>© improuv GmbH </a:t>
            </a:r>
            <a:fld id="{032F7522-69D3-E24C-BA24-0259DD40756D}" type="datetimeyyyy">
              <a:rPr lang="de-DE" smtClean="0"/>
              <a:pPr/>
              <a:t>2023</a:t>
            </a:fld>
            <a:endParaRPr lang="de-DE"/>
          </a:p>
        </p:txBody>
      </p:sp>
      <p:sp>
        <p:nvSpPr>
          <p:cNvPr id="5" name="Foliennummernplatzhalter 4">
            <a:extLst>
              <a:ext uri="{FF2B5EF4-FFF2-40B4-BE49-F238E27FC236}">
                <a16:creationId xmlns:a16="http://schemas.microsoft.com/office/drawing/2014/main" id="{BEF11C08-B389-5028-A36D-42A884E33375}"/>
              </a:ext>
            </a:extLst>
          </p:cNvPr>
          <p:cNvSpPr>
            <a:spLocks noGrp="1"/>
          </p:cNvSpPr>
          <p:nvPr>
            <p:ph type="sldNum" sz="quarter" idx="11"/>
          </p:nvPr>
        </p:nvSpPr>
        <p:spPr/>
        <p:txBody>
          <a:bodyPr/>
          <a:lstStyle/>
          <a:p>
            <a:fld id="{0F9F4C4A-E858-4CF1-B83D-6A77430CCEEA}" type="slidenum">
              <a:rPr lang="de-DE" smtClean="0"/>
              <a:pPr/>
              <a:t>17</a:t>
            </a:fld>
            <a:endParaRPr lang="de-DE"/>
          </a:p>
        </p:txBody>
      </p:sp>
      <p:sp>
        <p:nvSpPr>
          <p:cNvPr id="7" name="Inhaltsplatzhalter 6">
            <a:extLst>
              <a:ext uri="{FF2B5EF4-FFF2-40B4-BE49-F238E27FC236}">
                <a16:creationId xmlns:a16="http://schemas.microsoft.com/office/drawing/2014/main" id="{ADA2233A-ABA0-EBE2-96F2-99AF51C20183}"/>
              </a:ext>
            </a:extLst>
          </p:cNvPr>
          <p:cNvSpPr>
            <a:spLocks noGrp="1"/>
          </p:cNvSpPr>
          <p:nvPr>
            <p:ph idx="1"/>
          </p:nvPr>
        </p:nvSpPr>
        <p:spPr/>
        <p:txBody>
          <a:bodyPr/>
          <a:lstStyle/>
          <a:p>
            <a:pPr marL="342900" indent="-342900">
              <a:buFont typeface="Arial" panose="020B0604020202020204" pitchFamily="34" charset="0"/>
              <a:buChar char="•"/>
            </a:pPr>
            <a:r>
              <a:rPr lang="de-DE"/>
              <a:t>Hypothesis:</a:t>
            </a:r>
            <a:r>
              <a:rPr lang="en-US"/>
              <a:t>There are enough trainers who are willing to participate</a:t>
            </a:r>
            <a:endParaRPr lang="de-DE"/>
          </a:p>
          <a:p>
            <a:pPr marL="627300" lvl="1" indent="-342900"/>
            <a:r>
              <a:rPr lang="de-DE"/>
              <a:t>Create </a:t>
            </a:r>
            <a:r>
              <a:rPr lang="de-DE" err="1"/>
              <a:t>presentation</a:t>
            </a:r>
            <a:r>
              <a:rPr lang="de-DE"/>
              <a:t> </a:t>
            </a:r>
            <a:r>
              <a:rPr lang="de-DE" err="1"/>
              <a:t>of</a:t>
            </a:r>
            <a:r>
              <a:rPr lang="de-DE"/>
              <a:t> </a:t>
            </a:r>
            <a:r>
              <a:rPr lang="de-DE" err="1"/>
              <a:t>concept</a:t>
            </a:r>
            <a:endParaRPr lang="de-DE"/>
          </a:p>
          <a:p>
            <a:pPr marL="627300" lvl="1" indent="-342900"/>
            <a:r>
              <a:rPr lang="de-DE"/>
              <a:t>Publish in </a:t>
            </a:r>
            <a:r>
              <a:rPr lang="de-DE" err="1"/>
              <a:t>trainer</a:t>
            </a:r>
            <a:r>
              <a:rPr lang="de-DE"/>
              <a:t> </a:t>
            </a:r>
            <a:r>
              <a:rPr lang="de-DE" err="1"/>
              <a:t>group</a:t>
            </a:r>
            <a:endParaRPr lang="de-DE"/>
          </a:p>
          <a:p>
            <a:pPr marL="627300" lvl="1" indent="-342900"/>
            <a:r>
              <a:rPr lang="de-DE"/>
              <a:t>Contact </a:t>
            </a:r>
            <a:r>
              <a:rPr lang="de-DE" err="1"/>
              <a:t>trainers</a:t>
            </a:r>
            <a:r>
              <a:rPr lang="de-DE"/>
              <a:t> </a:t>
            </a:r>
            <a:r>
              <a:rPr lang="de-DE" err="1"/>
              <a:t>personally</a:t>
            </a:r>
            <a:endParaRPr lang="de-DE"/>
          </a:p>
        </p:txBody>
      </p:sp>
      <p:pic>
        <p:nvPicPr>
          <p:cNvPr id="9" name="Grafik 8">
            <a:extLst>
              <a:ext uri="{FF2B5EF4-FFF2-40B4-BE49-F238E27FC236}">
                <a16:creationId xmlns:a16="http://schemas.microsoft.com/office/drawing/2014/main" id="{4CC88DEA-EBC0-9A41-08C4-F9D333171D30}"/>
              </a:ext>
            </a:extLst>
          </p:cNvPr>
          <p:cNvPicPr>
            <a:picLocks noChangeAspect="1"/>
          </p:cNvPicPr>
          <p:nvPr/>
        </p:nvPicPr>
        <p:blipFill>
          <a:blip r:embed="rId3"/>
          <a:stretch>
            <a:fillRect/>
          </a:stretch>
        </p:blipFill>
        <p:spPr>
          <a:xfrm>
            <a:off x="5447928" y="2279664"/>
            <a:ext cx="5976664" cy="3841586"/>
          </a:xfrm>
          <a:prstGeom prst="rect">
            <a:avLst/>
          </a:prstGeom>
        </p:spPr>
      </p:pic>
      <p:sp>
        <p:nvSpPr>
          <p:cNvPr id="10" name="Rechteck 9">
            <a:extLst>
              <a:ext uri="{FF2B5EF4-FFF2-40B4-BE49-F238E27FC236}">
                <a16:creationId xmlns:a16="http://schemas.microsoft.com/office/drawing/2014/main" id="{71212939-AD75-C3E2-64E3-EDFC3C23A153}"/>
              </a:ext>
            </a:extLst>
          </p:cNvPr>
          <p:cNvSpPr/>
          <p:nvPr/>
        </p:nvSpPr>
        <p:spPr>
          <a:xfrm>
            <a:off x="5951984" y="2564904"/>
            <a:ext cx="5472608" cy="720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01385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E803E73E-B0FC-3CC5-C9A6-28BA109ADBB7}"/>
              </a:ext>
            </a:extLst>
          </p:cNvPr>
          <p:cNvSpPr>
            <a:spLocks noGrp="1"/>
          </p:cNvSpPr>
          <p:nvPr>
            <p:ph type="title" idx="4294967295"/>
          </p:nvPr>
        </p:nvSpPr>
        <p:spPr>
          <a:xfrm>
            <a:off x="0" y="204788"/>
            <a:ext cx="12192000" cy="482600"/>
          </a:xfrm>
          <a:prstGeom prst="rect">
            <a:avLst/>
          </a:prstGeom>
        </p:spPr>
        <p:txBody>
          <a:bodyPr/>
          <a:lstStyle/>
          <a:p>
            <a:r>
              <a:rPr lang="de-DE"/>
              <a:t>Teamwork at </a:t>
            </a:r>
            <a:r>
              <a:rPr lang="de-DE" err="1"/>
              <a:t>your</a:t>
            </a:r>
            <a:r>
              <a:rPr lang="de-DE"/>
              <a:t> Table</a:t>
            </a:r>
          </a:p>
        </p:txBody>
      </p:sp>
      <p:sp>
        <p:nvSpPr>
          <p:cNvPr id="13" name="Inhaltsplatzhalter 12">
            <a:extLst>
              <a:ext uri="{FF2B5EF4-FFF2-40B4-BE49-F238E27FC236}">
                <a16:creationId xmlns:a16="http://schemas.microsoft.com/office/drawing/2014/main" id="{CFC7AC96-F942-8689-51EA-13FC7B46F1C8}"/>
              </a:ext>
            </a:extLst>
          </p:cNvPr>
          <p:cNvSpPr>
            <a:spLocks noGrp="1"/>
          </p:cNvSpPr>
          <p:nvPr>
            <p:ph idx="4294967295"/>
          </p:nvPr>
        </p:nvSpPr>
        <p:spPr>
          <a:xfrm>
            <a:off x="709613" y="1298575"/>
            <a:ext cx="11482387" cy="4894263"/>
          </a:xfrm>
          <a:prstGeom prst="rect">
            <a:avLst/>
          </a:prstGeom>
        </p:spPr>
        <p:txBody>
          <a:bodyPr anchor="t"/>
          <a:lstStyle/>
          <a:p>
            <a:endParaRPr lang="de-DE" b="1"/>
          </a:p>
          <a:p>
            <a:endParaRPr lang="de-DE" b="1"/>
          </a:p>
          <a:p>
            <a:br>
              <a:rPr lang="de-DE">
                <a:solidFill>
                  <a:schemeClr val="tx2"/>
                </a:solidFill>
              </a:rPr>
            </a:br>
            <a:endParaRPr lang="de-DE">
              <a:solidFill>
                <a:schemeClr val="tx2"/>
              </a:solidFill>
            </a:endParaRPr>
          </a:p>
          <a:p>
            <a:r>
              <a:rPr lang="de-DE" b="1">
                <a:solidFill>
                  <a:schemeClr val="tx2"/>
                </a:solidFill>
              </a:rPr>
              <a:t>Story/Task</a:t>
            </a:r>
          </a:p>
          <a:p>
            <a:r>
              <a:rPr lang="de-DE">
                <a:solidFill>
                  <a:schemeClr val="tx2"/>
                </a:solidFill>
              </a:rPr>
              <a:t>Come </a:t>
            </a:r>
            <a:r>
              <a:rPr lang="de-DE" err="1">
                <a:solidFill>
                  <a:schemeClr val="tx2"/>
                </a:solidFill>
              </a:rPr>
              <a:t>up</a:t>
            </a:r>
            <a:r>
              <a:rPr lang="de-DE">
                <a:solidFill>
                  <a:schemeClr val="tx2"/>
                </a:solidFill>
              </a:rPr>
              <a:t> </a:t>
            </a:r>
            <a:r>
              <a:rPr lang="de-DE" err="1">
                <a:solidFill>
                  <a:schemeClr val="tx2"/>
                </a:solidFill>
              </a:rPr>
              <a:t>with</a:t>
            </a:r>
            <a:r>
              <a:rPr lang="de-DE">
                <a:solidFill>
                  <a:schemeClr val="tx2"/>
                </a:solidFill>
              </a:rPr>
              <a:t> a „</a:t>
            </a:r>
            <a:r>
              <a:rPr lang="de-DE" err="1">
                <a:solidFill>
                  <a:schemeClr val="tx2"/>
                </a:solidFill>
              </a:rPr>
              <a:t>first</a:t>
            </a:r>
            <a:r>
              <a:rPr lang="de-DE">
                <a:solidFill>
                  <a:schemeClr val="tx2"/>
                </a:solidFill>
              </a:rPr>
              <a:t> </a:t>
            </a:r>
            <a:r>
              <a:rPr lang="de-DE" err="1">
                <a:solidFill>
                  <a:schemeClr val="tx2"/>
                </a:solidFill>
              </a:rPr>
              <a:t>week</a:t>
            </a:r>
            <a:r>
              <a:rPr lang="de-DE">
                <a:solidFill>
                  <a:schemeClr val="tx2"/>
                </a:solidFill>
              </a:rPr>
              <a:t> </a:t>
            </a:r>
            <a:r>
              <a:rPr lang="de-DE" err="1">
                <a:solidFill>
                  <a:schemeClr val="tx2"/>
                </a:solidFill>
              </a:rPr>
              <a:t>action</a:t>
            </a:r>
            <a:r>
              <a:rPr lang="de-DE">
                <a:solidFill>
                  <a:schemeClr val="tx2"/>
                </a:solidFill>
              </a:rPr>
              <a:t>“ </a:t>
            </a:r>
            <a:r>
              <a:rPr lang="de-DE" err="1">
                <a:solidFill>
                  <a:schemeClr val="tx2"/>
                </a:solidFill>
              </a:rPr>
              <a:t>for</a:t>
            </a:r>
            <a:r>
              <a:rPr lang="de-DE">
                <a:solidFill>
                  <a:schemeClr val="tx2"/>
                </a:solidFill>
              </a:rPr>
              <a:t> </a:t>
            </a:r>
            <a:r>
              <a:rPr lang="de-DE" err="1">
                <a:solidFill>
                  <a:schemeClr val="tx2"/>
                </a:solidFill>
              </a:rPr>
              <a:t>your</a:t>
            </a:r>
            <a:r>
              <a:rPr lang="de-DE">
                <a:solidFill>
                  <a:schemeClr val="tx2"/>
                </a:solidFill>
              </a:rPr>
              <a:t> initiative</a:t>
            </a:r>
          </a:p>
          <a:p>
            <a:endParaRPr lang="de-DE" b="1">
              <a:solidFill>
                <a:schemeClr val="tx2"/>
              </a:solidFill>
            </a:endParaRPr>
          </a:p>
          <a:p>
            <a:r>
              <a:rPr lang="de-DE" b="1">
                <a:solidFill>
                  <a:schemeClr val="tx2"/>
                </a:solidFill>
              </a:rPr>
              <a:t>Acceptance </a:t>
            </a:r>
            <a:r>
              <a:rPr lang="de-DE" b="1" err="1">
                <a:solidFill>
                  <a:schemeClr val="tx2"/>
                </a:solidFill>
              </a:rPr>
              <a:t>Criteria</a:t>
            </a:r>
            <a:endParaRPr lang="de-DE" b="1">
              <a:solidFill>
                <a:schemeClr val="tx2"/>
              </a:solidFill>
            </a:endParaRPr>
          </a:p>
          <a:p>
            <a:pPr marL="342900" indent="-342900">
              <a:buFont typeface="Arial" panose="020B0604020202020204" pitchFamily="34" charset="0"/>
              <a:buChar char="•"/>
            </a:pPr>
            <a:r>
              <a:rPr lang="de-DE">
                <a:solidFill>
                  <a:schemeClr val="tx2"/>
                </a:solidFill>
              </a:rPr>
              <a:t>Can </a:t>
            </a:r>
            <a:r>
              <a:rPr lang="de-DE" err="1">
                <a:solidFill>
                  <a:schemeClr val="tx2"/>
                </a:solidFill>
              </a:rPr>
              <a:t>be</a:t>
            </a:r>
            <a:r>
              <a:rPr lang="de-DE">
                <a:solidFill>
                  <a:schemeClr val="tx2"/>
                </a:solidFill>
              </a:rPr>
              <a:t> </a:t>
            </a:r>
            <a:r>
              <a:rPr lang="de-DE" err="1">
                <a:solidFill>
                  <a:schemeClr val="tx2"/>
                </a:solidFill>
              </a:rPr>
              <a:t>done</a:t>
            </a:r>
            <a:r>
              <a:rPr lang="de-DE">
                <a:solidFill>
                  <a:schemeClr val="tx2"/>
                </a:solidFill>
              </a:rPr>
              <a:t> </a:t>
            </a:r>
            <a:r>
              <a:rPr lang="de-DE" err="1">
                <a:solidFill>
                  <a:schemeClr val="tx2"/>
                </a:solidFill>
              </a:rPr>
              <a:t>by</a:t>
            </a:r>
            <a:r>
              <a:rPr lang="de-DE">
                <a:solidFill>
                  <a:schemeClr val="tx2"/>
                </a:solidFill>
              </a:rPr>
              <a:t> </a:t>
            </a:r>
            <a:r>
              <a:rPr lang="de-DE" err="1">
                <a:solidFill>
                  <a:schemeClr val="tx2"/>
                </a:solidFill>
              </a:rPr>
              <a:t>two</a:t>
            </a:r>
            <a:r>
              <a:rPr lang="de-DE">
                <a:solidFill>
                  <a:schemeClr val="tx2"/>
                </a:solidFill>
              </a:rPr>
              <a:t> </a:t>
            </a:r>
            <a:r>
              <a:rPr lang="de-DE" err="1">
                <a:solidFill>
                  <a:schemeClr val="tx2"/>
                </a:solidFill>
              </a:rPr>
              <a:t>people</a:t>
            </a:r>
            <a:r>
              <a:rPr lang="de-DE">
                <a:solidFill>
                  <a:schemeClr val="tx2"/>
                </a:solidFill>
              </a:rPr>
              <a:t> in a </a:t>
            </a:r>
            <a:r>
              <a:rPr lang="de-DE" err="1">
                <a:solidFill>
                  <a:schemeClr val="tx2"/>
                </a:solidFill>
              </a:rPr>
              <a:t>week</a:t>
            </a:r>
            <a:endParaRPr lang="de-DE">
              <a:solidFill>
                <a:schemeClr val="tx2"/>
              </a:solidFill>
            </a:endParaRPr>
          </a:p>
          <a:p>
            <a:endParaRPr lang="de-DE">
              <a:solidFill>
                <a:schemeClr val="tx2"/>
              </a:solidFill>
            </a:endParaRPr>
          </a:p>
        </p:txBody>
      </p:sp>
      <p:sp>
        <p:nvSpPr>
          <p:cNvPr id="14" name="Eine Ecke des Rechtecks schneiden 13">
            <a:extLst>
              <a:ext uri="{FF2B5EF4-FFF2-40B4-BE49-F238E27FC236}">
                <a16:creationId xmlns:a16="http://schemas.microsoft.com/office/drawing/2014/main" id="{F5F14990-BF85-55EC-2BA3-83224D5B6C52}"/>
              </a:ext>
            </a:extLst>
          </p:cNvPr>
          <p:cNvSpPr/>
          <p:nvPr/>
        </p:nvSpPr>
        <p:spPr>
          <a:xfrm>
            <a:off x="709613" y="1052736"/>
            <a:ext cx="2160240" cy="1418456"/>
          </a:xfrm>
          <a:prstGeom prst="snip1Rect">
            <a:avLst/>
          </a:prstGeom>
          <a:solidFill>
            <a:schemeClr val="accent2"/>
          </a:solidFill>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de-DE">
                <a:ln w="0">
                  <a:solidFill>
                    <a:schemeClr val="tx2"/>
                  </a:solidFill>
                </a:ln>
                <a:solidFill>
                  <a:schemeClr val="tx2"/>
                </a:solidFill>
                <a:effectLst/>
              </a:rPr>
              <a:t>Story 4</a:t>
            </a:r>
            <a:br>
              <a:rPr lang="de-DE">
                <a:ln w="0">
                  <a:solidFill>
                    <a:schemeClr val="tx2"/>
                  </a:solidFill>
                </a:ln>
                <a:solidFill>
                  <a:schemeClr val="tx2"/>
                </a:solidFill>
                <a:effectLst/>
              </a:rPr>
            </a:br>
            <a:r>
              <a:rPr lang="de-DE">
                <a:ln w="0">
                  <a:solidFill>
                    <a:schemeClr val="tx2"/>
                  </a:solidFill>
                </a:ln>
                <a:solidFill>
                  <a:schemeClr val="tx2"/>
                </a:solidFill>
                <a:effectLst/>
              </a:rPr>
              <a:t>First Week Action</a:t>
            </a:r>
          </a:p>
        </p:txBody>
      </p:sp>
      <p:grpSp>
        <p:nvGrpSpPr>
          <p:cNvPr id="22" name="Gruppieren 21">
            <a:extLst>
              <a:ext uri="{FF2B5EF4-FFF2-40B4-BE49-F238E27FC236}">
                <a16:creationId xmlns:a16="http://schemas.microsoft.com/office/drawing/2014/main" id="{A1D16DBF-641D-08EE-3DFA-4EC6364D8415}"/>
              </a:ext>
            </a:extLst>
          </p:cNvPr>
          <p:cNvGrpSpPr/>
          <p:nvPr/>
        </p:nvGrpSpPr>
        <p:grpSpPr>
          <a:xfrm>
            <a:off x="10200456" y="835643"/>
            <a:ext cx="1422056" cy="1635549"/>
            <a:chOff x="9220072" y="573187"/>
            <a:chExt cx="1422056" cy="1635549"/>
          </a:xfrm>
        </p:grpSpPr>
        <p:pic>
          <p:nvPicPr>
            <p:cNvPr id="18" name="Grafik 17" descr="Stoppuhr Silhouette">
              <a:extLst>
                <a:ext uri="{FF2B5EF4-FFF2-40B4-BE49-F238E27FC236}">
                  <a16:creationId xmlns:a16="http://schemas.microsoft.com/office/drawing/2014/main" id="{DAAE0520-C0B2-44A5-4274-891FD99565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6360" y="573187"/>
              <a:ext cx="1274440" cy="1274440"/>
            </a:xfrm>
            <a:prstGeom prst="rect">
              <a:avLst/>
            </a:prstGeom>
          </p:spPr>
        </p:pic>
        <p:sp>
          <p:nvSpPr>
            <p:cNvPr id="20" name="Textfeld 19">
              <a:extLst>
                <a:ext uri="{FF2B5EF4-FFF2-40B4-BE49-F238E27FC236}">
                  <a16:creationId xmlns:a16="http://schemas.microsoft.com/office/drawing/2014/main" id="{10ADC8BA-7426-81D7-3EE4-F5FF209DC1C1}"/>
                </a:ext>
              </a:extLst>
            </p:cNvPr>
            <p:cNvSpPr txBox="1"/>
            <p:nvPr/>
          </p:nvSpPr>
          <p:spPr>
            <a:xfrm>
              <a:off x="9220072" y="1747071"/>
              <a:ext cx="1422056" cy="461665"/>
            </a:xfrm>
            <a:prstGeom prst="rect">
              <a:avLst/>
            </a:prstGeom>
            <a:noFill/>
          </p:spPr>
          <p:txBody>
            <a:bodyPr wrap="none" rtlCol="0">
              <a:spAutoFit/>
            </a:bodyPr>
            <a:lstStyle/>
            <a:p>
              <a:r>
                <a:rPr lang="de-DE" sz="2400">
                  <a:solidFill>
                    <a:schemeClr val="tx2"/>
                  </a:solidFill>
                </a:rPr>
                <a:t>5 </a:t>
              </a:r>
              <a:r>
                <a:rPr lang="de-DE" sz="2400" err="1">
                  <a:solidFill>
                    <a:schemeClr val="tx2"/>
                  </a:solidFill>
                </a:rPr>
                <a:t>minutes</a:t>
              </a:r>
              <a:endParaRPr lang="de-DE" sz="2400">
                <a:solidFill>
                  <a:schemeClr val="tx2"/>
                </a:solidFill>
              </a:endParaRPr>
            </a:p>
          </p:txBody>
        </p:sp>
      </p:grpSp>
    </p:spTree>
    <p:extLst>
      <p:ext uri="{BB962C8B-B14F-4D97-AF65-F5344CB8AC3E}">
        <p14:creationId xmlns:p14="http://schemas.microsoft.com/office/powerpoint/2010/main" val="2532235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796511B-819F-2ED1-081E-D221AD50FC6E}"/>
              </a:ext>
            </a:extLst>
          </p:cNvPr>
          <p:cNvSpPr>
            <a:spLocks noGrp="1"/>
          </p:cNvSpPr>
          <p:nvPr>
            <p:ph type="sldNum" sz="quarter" idx="4294967295"/>
          </p:nvPr>
        </p:nvSpPr>
        <p:spPr>
          <a:xfrm>
            <a:off x="0" y="6554788"/>
            <a:ext cx="498475" cy="303212"/>
          </a:xfrm>
          <a:prstGeom prst="rect">
            <a:avLst/>
          </a:prstGeom>
        </p:spPr>
        <p:txBody>
          <a:bodyPr/>
          <a:lstStyle/>
          <a:p>
            <a:fld id="{0F9F4C4A-E858-4CF1-B83D-6A77430CCEEA}" type="slidenum">
              <a:rPr lang="de-DE" smtClean="0"/>
              <a:pPr/>
              <a:t>19</a:t>
            </a:fld>
            <a:endParaRPr lang="de-DE"/>
          </a:p>
        </p:txBody>
      </p:sp>
      <p:sp>
        <p:nvSpPr>
          <p:cNvPr id="10" name="Abgerundetes Rechteck 9">
            <a:extLst>
              <a:ext uri="{FF2B5EF4-FFF2-40B4-BE49-F238E27FC236}">
                <a16:creationId xmlns:a16="http://schemas.microsoft.com/office/drawing/2014/main" id="{2CCF3D27-E03F-4A92-DA06-5D65D3176904}"/>
              </a:ext>
            </a:extLst>
          </p:cNvPr>
          <p:cNvSpPr/>
          <p:nvPr/>
        </p:nvSpPr>
        <p:spPr>
          <a:xfrm>
            <a:off x="623392" y="604745"/>
            <a:ext cx="9910868" cy="5333996"/>
          </a:xfrm>
          <a:prstGeom prst="roundRect">
            <a:avLst/>
          </a:prstGeom>
        </p:spPr>
        <p:style>
          <a:lnRef idx="3">
            <a:schemeClr val="lt1"/>
          </a:lnRef>
          <a:fillRef idx="1">
            <a:schemeClr val="accent1"/>
          </a:fillRef>
          <a:effectRef idx="1">
            <a:schemeClr val="accent1"/>
          </a:effectRef>
          <a:fontRef idx="minor">
            <a:schemeClr val="lt1"/>
          </a:fontRef>
        </p:style>
        <p:txBody>
          <a:bodyPr rtlCol="0" anchor="t"/>
          <a:lstStyle/>
          <a:p>
            <a:endParaRPr lang="de-DE" sz="2400"/>
          </a:p>
          <a:p>
            <a:endParaRPr lang="de-DE" sz="2400"/>
          </a:p>
          <a:p>
            <a:endParaRPr lang="de-DE" sz="2400"/>
          </a:p>
          <a:p>
            <a:endParaRPr lang="de-DE" sz="2400"/>
          </a:p>
        </p:txBody>
      </p:sp>
      <p:sp>
        <p:nvSpPr>
          <p:cNvPr id="5" name="Eine Ecke des Rechtecks schneiden 4">
            <a:extLst>
              <a:ext uri="{FF2B5EF4-FFF2-40B4-BE49-F238E27FC236}">
                <a16:creationId xmlns:a16="http://schemas.microsoft.com/office/drawing/2014/main" id="{C5D91A0B-8A5B-0079-00B3-41C2945AA810}"/>
              </a:ext>
            </a:extLst>
          </p:cNvPr>
          <p:cNvSpPr/>
          <p:nvPr/>
        </p:nvSpPr>
        <p:spPr>
          <a:xfrm>
            <a:off x="1160200" y="1127490"/>
            <a:ext cx="2160240" cy="1418456"/>
          </a:xfrm>
          <a:prstGeom prst="snip1Rect">
            <a:avLst/>
          </a:prstGeom>
          <a:solidFill>
            <a:schemeClr val="accent2"/>
          </a:solidFill>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de-DE">
                <a:ln w="0">
                  <a:solidFill>
                    <a:schemeClr val="tx2"/>
                  </a:solidFill>
                </a:ln>
                <a:solidFill>
                  <a:schemeClr val="tx2"/>
                </a:solidFill>
                <a:effectLst/>
              </a:rPr>
              <a:t>REVIEW</a:t>
            </a:r>
          </a:p>
        </p:txBody>
      </p:sp>
      <p:sp>
        <p:nvSpPr>
          <p:cNvPr id="16" name="Gefaltete Ecke 15">
            <a:extLst>
              <a:ext uri="{FF2B5EF4-FFF2-40B4-BE49-F238E27FC236}">
                <a16:creationId xmlns:a16="http://schemas.microsoft.com/office/drawing/2014/main" id="{011DE5E9-921B-F0B3-657B-86E8336618E3}"/>
              </a:ext>
            </a:extLst>
          </p:cNvPr>
          <p:cNvSpPr/>
          <p:nvPr/>
        </p:nvSpPr>
        <p:spPr>
          <a:xfrm>
            <a:off x="3521105" y="1160306"/>
            <a:ext cx="1845557" cy="914400"/>
          </a:xfrm>
          <a:prstGeom prst="foldedCorner">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ln>
                  <a:solidFill>
                    <a:srgbClr val="2A4154"/>
                  </a:solidFill>
                </a:ln>
                <a:noFill/>
              </a:rPr>
              <a:t>TAKE A PHOTO :-)</a:t>
            </a:r>
          </a:p>
        </p:txBody>
      </p:sp>
      <p:sp>
        <p:nvSpPr>
          <p:cNvPr id="2" name="Eine Ecke des Rechtecks schneiden 1">
            <a:extLst>
              <a:ext uri="{FF2B5EF4-FFF2-40B4-BE49-F238E27FC236}">
                <a16:creationId xmlns:a16="http://schemas.microsoft.com/office/drawing/2014/main" id="{F291123B-3EA1-E849-F8ED-D629C9587A7B}"/>
              </a:ext>
            </a:extLst>
          </p:cNvPr>
          <p:cNvSpPr/>
          <p:nvPr/>
        </p:nvSpPr>
        <p:spPr>
          <a:xfrm>
            <a:off x="1160200" y="2814543"/>
            <a:ext cx="2160240" cy="1418456"/>
          </a:xfrm>
          <a:prstGeom prst="snip1Rect">
            <a:avLst/>
          </a:prstGeom>
          <a:solidFill>
            <a:schemeClr val="accent2"/>
          </a:solidFill>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de-DE">
                <a:ln w="0">
                  <a:solidFill>
                    <a:schemeClr val="tx2"/>
                  </a:solidFill>
                </a:ln>
                <a:solidFill>
                  <a:schemeClr val="tx2"/>
                </a:solidFill>
              </a:rPr>
              <a:t>RETROSPECTIVE ROUND AT TABLE</a:t>
            </a:r>
            <a:endParaRPr lang="de-DE">
              <a:ln w="0">
                <a:solidFill>
                  <a:schemeClr val="tx2"/>
                </a:solidFill>
              </a:ln>
              <a:solidFill>
                <a:schemeClr val="tx2"/>
              </a:solidFill>
              <a:effectLst/>
            </a:endParaRPr>
          </a:p>
        </p:txBody>
      </p:sp>
      <p:sp>
        <p:nvSpPr>
          <p:cNvPr id="9" name="Gefaltete Ecke 8">
            <a:extLst>
              <a:ext uri="{FF2B5EF4-FFF2-40B4-BE49-F238E27FC236}">
                <a16:creationId xmlns:a16="http://schemas.microsoft.com/office/drawing/2014/main" id="{03E91E71-9C9B-DAE2-4D9E-0EE9103C132F}"/>
              </a:ext>
            </a:extLst>
          </p:cNvPr>
          <p:cNvSpPr/>
          <p:nvPr/>
        </p:nvSpPr>
        <p:spPr>
          <a:xfrm>
            <a:off x="5460393" y="2788904"/>
            <a:ext cx="2391650" cy="1854965"/>
          </a:xfrm>
          <a:prstGeom prst="foldedCorner">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ln>
                  <a:solidFill>
                    <a:srgbClr val="2A4154"/>
                  </a:solidFill>
                </a:ln>
                <a:noFill/>
              </a:rPr>
              <a:t>HOW MUCH CAN  THE AGILE COMMUNITY CONTRIBUTE TO SDGs?</a:t>
            </a:r>
          </a:p>
        </p:txBody>
      </p:sp>
      <p:sp>
        <p:nvSpPr>
          <p:cNvPr id="11" name="Gefaltete Ecke 10">
            <a:extLst>
              <a:ext uri="{FF2B5EF4-FFF2-40B4-BE49-F238E27FC236}">
                <a16:creationId xmlns:a16="http://schemas.microsoft.com/office/drawing/2014/main" id="{F97EB329-09F9-B74F-E039-32F4C2BF2F2A}"/>
              </a:ext>
            </a:extLst>
          </p:cNvPr>
          <p:cNvSpPr/>
          <p:nvPr/>
        </p:nvSpPr>
        <p:spPr>
          <a:xfrm>
            <a:off x="3462227" y="2788904"/>
            <a:ext cx="1726041" cy="1274440"/>
          </a:xfrm>
          <a:prstGeom prst="foldedCorner">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ln>
                  <a:solidFill>
                    <a:srgbClr val="2A4154"/>
                  </a:solidFill>
                </a:ln>
                <a:noFill/>
              </a:rPr>
              <a:t>DISCUSS AFTER THIS EXPERIENCE: </a:t>
            </a:r>
          </a:p>
        </p:txBody>
      </p:sp>
    </p:spTree>
    <p:extLst>
      <p:ext uri="{BB962C8B-B14F-4D97-AF65-F5344CB8AC3E}">
        <p14:creationId xmlns:p14="http://schemas.microsoft.com/office/powerpoint/2010/main" val="2008454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90A4695-011A-D49D-C3F5-FA1FEB5AA752}"/>
              </a:ext>
            </a:extLst>
          </p:cNvPr>
          <p:cNvSpPr>
            <a:spLocks noGrp="1"/>
          </p:cNvSpPr>
          <p:nvPr>
            <p:ph type="title"/>
          </p:nvPr>
        </p:nvSpPr>
        <p:spPr/>
        <p:txBody>
          <a:bodyPr/>
          <a:lstStyle/>
          <a:p>
            <a:r>
              <a:rPr lang="en-US"/>
              <a:t>Das </a:t>
            </a:r>
            <a:r>
              <a:rPr lang="en-US" err="1"/>
              <a:t>sind</a:t>
            </a:r>
            <a:r>
              <a:rPr lang="en-US"/>
              <a:t> </a:t>
            </a:r>
            <a:r>
              <a:rPr lang="en-US" err="1"/>
              <a:t>wir</a:t>
            </a:r>
            <a:endParaRPr lang="en-US"/>
          </a:p>
        </p:txBody>
      </p:sp>
      <p:sp>
        <p:nvSpPr>
          <p:cNvPr id="4" name="Fußzeilenplatzhalter 3">
            <a:extLst>
              <a:ext uri="{FF2B5EF4-FFF2-40B4-BE49-F238E27FC236}">
                <a16:creationId xmlns:a16="http://schemas.microsoft.com/office/drawing/2014/main" id="{32FC8450-AC50-2008-3A90-E001EE2CF581}"/>
              </a:ext>
            </a:extLst>
          </p:cNvPr>
          <p:cNvSpPr>
            <a:spLocks noGrp="1"/>
          </p:cNvSpPr>
          <p:nvPr>
            <p:ph type="ftr" sz="quarter" idx="10"/>
          </p:nvPr>
        </p:nvSpPr>
        <p:spPr/>
        <p:txBody>
          <a:bodyPr/>
          <a:lstStyle/>
          <a:p>
            <a:r>
              <a:rPr lang="en-US"/>
              <a:t>© improuv GmbH </a:t>
            </a:r>
            <a:fld id="{032F7522-69D3-E24C-BA24-0259DD40756D}" type="datetimeyyyy">
              <a:rPr lang="en-US" smtClean="0"/>
              <a:pPr/>
              <a:t>2023</a:t>
            </a:fld>
            <a:endParaRPr lang="en-US"/>
          </a:p>
        </p:txBody>
      </p:sp>
      <p:sp>
        <p:nvSpPr>
          <p:cNvPr id="5" name="Foliennummernplatzhalter 4">
            <a:extLst>
              <a:ext uri="{FF2B5EF4-FFF2-40B4-BE49-F238E27FC236}">
                <a16:creationId xmlns:a16="http://schemas.microsoft.com/office/drawing/2014/main" id="{2D868284-102E-4659-B651-FB17A33331FF}"/>
              </a:ext>
            </a:extLst>
          </p:cNvPr>
          <p:cNvSpPr>
            <a:spLocks noGrp="1"/>
          </p:cNvSpPr>
          <p:nvPr>
            <p:ph type="sldNum" sz="quarter" idx="11"/>
          </p:nvPr>
        </p:nvSpPr>
        <p:spPr/>
        <p:txBody>
          <a:bodyPr/>
          <a:lstStyle/>
          <a:p>
            <a:fld id="{0F9F4C4A-E858-4CF1-B83D-6A77430CCEEA}" type="slidenum">
              <a:rPr lang="en-US" smtClean="0"/>
              <a:pPr/>
              <a:t>2</a:t>
            </a:fld>
            <a:endParaRPr lang="en-US"/>
          </a:p>
        </p:txBody>
      </p:sp>
      <p:sp>
        <p:nvSpPr>
          <p:cNvPr id="6" name="Textplatzhalter 2">
            <a:extLst>
              <a:ext uri="{FF2B5EF4-FFF2-40B4-BE49-F238E27FC236}">
                <a16:creationId xmlns:a16="http://schemas.microsoft.com/office/drawing/2014/main" id="{B11D60B3-8174-E293-2F52-D8C7737E78A4}"/>
              </a:ext>
            </a:extLst>
          </p:cNvPr>
          <p:cNvSpPr txBox="1">
            <a:spLocks/>
          </p:cNvSpPr>
          <p:nvPr/>
        </p:nvSpPr>
        <p:spPr>
          <a:xfrm>
            <a:off x="600127" y="740286"/>
            <a:ext cx="5534403" cy="34164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buClr>
                <a:srgbClr val="00DC69"/>
              </a:buClr>
              <a:buSzPct val="90000"/>
              <a:buFontTx/>
              <a:buNone/>
              <a:defRPr sz="2400" b="0" i="0" kern="1200" baseline="0">
                <a:solidFill>
                  <a:srgbClr val="5D6763"/>
                </a:solidFill>
                <a:latin typeface="Brandon Text Regular" panose="020B0503020203060203" pitchFamily="34" charset="0"/>
                <a:ea typeface="Brandon Text Regular" panose="020B0503020203060203" pitchFamily="34" charset="0"/>
                <a:cs typeface="Brandon Text Regular" panose="020B0503020203060203" pitchFamily="34" charset="0"/>
              </a:defRPr>
            </a:lvl1pPr>
            <a:lvl2pPr marL="284400" indent="-265113" algn="l" defTabSz="914400" rtl="0" eaLnBrk="1" latinLnBrk="0" hangingPunct="1">
              <a:lnSpc>
                <a:spcPct val="90000"/>
              </a:lnSpc>
              <a:spcBef>
                <a:spcPts val="500"/>
              </a:spcBef>
              <a:buClr>
                <a:srgbClr val="00DC69"/>
              </a:buClr>
              <a:buSzPct val="90000"/>
              <a:buFont typeface="Arial" panose="020B0604020202020204" pitchFamily="34" charset="0"/>
              <a:buChar char="•"/>
              <a:tabLst/>
              <a:defRPr sz="2400" b="0" i="0" kern="1200" baseline="0">
                <a:solidFill>
                  <a:srgbClr val="5D6763"/>
                </a:solidFill>
                <a:latin typeface="Brandon Text Regular" panose="020B0503020203060203" pitchFamily="34" charset="0"/>
                <a:ea typeface="Brandon Text Regular" panose="020B0503020203060203" pitchFamily="34" charset="0"/>
                <a:cs typeface="Brandon Text Regular" panose="020B0503020203060203" pitchFamily="34" charset="0"/>
              </a:defRPr>
            </a:lvl2pPr>
            <a:lvl3pPr marL="284400" indent="0" algn="l" defTabSz="914400" rtl="0" eaLnBrk="1" latinLnBrk="0" hangingPunct="1">
              <a:lnSpc>
                <a:spcPct val="90000"/>
              </a:lnSpc>
              <a:spcBef>
                <a:spcPts val="500"/>
              </a:spcBef>
              <a:buClr>
                <a:srgbClr val="00DC69"/>
              </a:buClr>
              <a:buSzPct val="90000"/>
              <a:buFont typeface="Arial" panose="020B0604020202020204" pitchFamily="34" charset="0"/>
              <a:buChar char="•"/>
              <a:defRPr sz="2400" b="0" i="0" kern="1200" baseline="0">
                <a:solidFill>
                  <a:srgbClr val="5D6763"/>
                </a:solidFill>
                <a:latin typeface="Brandon Text Regular" panose="020B0503020203060203" pitchFamily="34" charset="0"/>
                <a:ea typeface="Brandon Text Regular" panose="020B0503020203060203" pitchFamily="34" charset="0"/>
                <a:cs typeface="Brandon Text Regular" panose="020B0503020203060203" pitchFamily="34" charset="0"/>
              </a:defRPr>
            </a:lvl3pPr>
            <a:lvl4pPr marL="572400" indent="-285750" algn="l" defTabSz="914400" rtl="0" eaLnBrk="1" latinLnBrk="0" hangingPunct="1">
              <a:lnSpc>
                <a:spcPct val="90000"/>
              </a:lnSpc>
              <a:spcBef>
                <a:spcPts val="500"/>
              </a:spcBef>
              <a:buClr>
                <a:srgbClr val="00DC69"/>
              </a:buClr>
              <a:buSzPct val="90000"/>
              <a:buFont typeface="Arial" panose="020B0604020202020204" pitchFamily="34" charset="0"/>
              <a:buChar char="•"/>
              <a:defRPr sz="2400" b="0" i="0" kern="1200" baseline="0">
                <a:solidFill>
                  <a:srgbClr val="5D6763"/>
                </a:solidFill>
                <a:latin typeface="Brandon Text Regular" panose="020B0503020203060203" pitchFamily="34" charset="0"/>
                <a:ea typeface="Brandon Text Regular" panose="020B0503020203060203" pitchFamily="34" charset="0"/>
                <a:cs typeface="Brandon Text Regular" panose="020B0503020203060203" pitchFamily="34" charset="0"/>
              </a:defRPr>
            </a:lvl4pPr>
            <a:lvl5pPr marL="828000" indent="-285750" algn="l" defTabSz="914400" rtl="0" eaLnBrk="1" latinLnBrk="0" hangingPunct="1">
              <a:lnSpc>
                <a:spcPct val="90000"/>
              </a:lnSpc>
              <a:spcBef>
                <a:spcPts val="500"/>
              </a:spcBef>
              <a:buClr>
                <a:srgbClr val="008EE6"/>
              </a:buClr>
              <a:buSzPct val="90000"/>
              <a:buFont typeface="Arial" panose="020B0604020202020204" pitchFamily="34" charset="0"/>
              <a:buChar char="•"/>
              <a:defRPr sz="2400" b="0" i="0" kern="1200" baseline="0">
                <a:solidFill>
                  <a:srgbClr val="5D6763"/>
                </a:solidFill>
                <a:latin typeface="Brandon Text Regular" panose="020B0503020203060203" pitchFamily="34" charset="0"/>
                <a:ea typeface="Brandon Text Regular" panose="020B0503020203060203" pitchFamily="34" charset="0"/>
                <a:cs typeface="Brandon Text Regular" panose="020B050302020306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endParaRPr lang="en-US" sz="2000"/>
          </a:p>
          <a:p>
            <a:pPr fontAlgn="auto">
              <a:spcAft>
                <a:spcPts val="0"/>
              </a:spcAft>
            </a:pPr>
            <a:endParaRPr lang="en-US" sz="2000"/>
          </a:p>
          <a:p>
            <a:pPr fontAlgn="auto">
              <a:spcAft>
                <a:spcPts val="0"/>
              </a:spcAft>
            </a:pPr>
            <a:endParaRPr lang="en-US" sz="2000"/>
          </a:p>
          <a:p>
            <a:pPr fontAlgn="auto">
              <a:spcAft>
                <a:spcPts val="0"/>
              </a:spcAft>
            </a:pPr>
            <a:endParaRPr lang="en-US" sz="2000"/>
          </a:p>
          <a:p>
            <a:pPr fontAlgn="auto">
              <a:spcAft>
                <a:spcPts val="0"/>
              </a:spcAft>
            </a:pPr>
            <a:endParaRPr lang="en-US" sz="2000"/>
          </a:p>
          <a:p>
            <a:pPr fontAlgn="auto">
              <a:spcAft>
                <a:spcPts val="0"/>
              </a:spcAft>
            </a:pPr>
            <a:endParaRPr lang="en-US" sz="2000"/>
          </a:p>
          <a:p>
            <a:pPr fontAlgn="auto">
              <a:spcAft>
                <a:spcPts val="0"/>
              </a:spcAft>
            </a:pPr>
            <a:endParaRPr lang="en-US" sz="2000"/>
          </a:p>
          <a:p>
            <a:pPr fontAlgn="auto">
              <a:spcAft>
                <a:spcPts val="0"/>
              </a:spcAft>
            </a:pPr>
            <a:endParaRPr lang="en-US" sz="2000"/>
          </a:p>
          <a:p>
            <a:pPr marL="342900" indent="-342900" fontAlgn="auto">
              <a:lnSpc>
                <a:spcPct val="100000"/>
              </a:lnSpc>
              <a:spcAft>
                <a:spcPts val="0"/>
              </a:spcAft>
              <a:buFont typeface="Arial" panose="020B0604020202020204" pitchFamily="34" charset="0"/>
              <a:buChar char="•"/>
            </a:pPr>
            <a:r>
              <a:rPr lang="en-US" sz="1800"/>
              <a:t>Sabine, CST, CEC, CTC, ICF PCC</a:t>
            </a:r>
          </a:p>
          <a:p>
            <a:pPr marL="342900" indent="-342900" fontAlgn="auto">
              <a:lnSpc>
                <a:spcPct val="100000"/>
              </a:lnSpc>
              <a:spcAft>
                <a:spcPts val="0"/>
              </a:spcAft>
              <a:buFont typeface="Arial" panose="020B0604020202020204" pitchFamily="34" charset="0"/>
              <a:buChar char="•"/>
            </a:pPr>
            <a:r>
              <a:rPr lang="en-US" sz="1800"/>
              <a:t>Mother of two sons, nature lover</a:t>
            </a:r>
          </a:p>
          <a:p>
            <a:pPr marL="342900" indent="-342900" fontAlgn="auto">
              <a:lnSpc>
                <a:spcPct val="100000"/>
              </a:lnSpc>
              <a:spcAft>
                <a:spcPts val="0"/>
              </a:spcAft>
              <a:buFont typeface="Arial" panose="020B0604020202020204" pitchFamily="34" charset="0"/>
              <a:buChar char="•"/>
            </a:pPr>
            <a:r>
              <a:rPr lang="en-US" sz="1800"/>
              <a:t>Author, Consultant for Global Change</a:t>
            </a:r>
          </a:p>
          <a:p>
            <a:pPr marL="342900" indent="-342900" fontAlgn="auto">
              <a:lnSpc>
                <a:spcPct val="100000"/>
              </a:lnSpc>
              <a:spcAft>
                <a:spcPts val="0"/>
              </a:spcAft>
              <a:buFont typeface="Arial" panose="020B0604020202020204" pitchFamily="34" charset="0"/>
              <a:buChar char="•"/>
            </a:pPr>
            <a:r>
              <a:rPr lang="en-US" sz="1800"/>
              <a:t>Co-founder of </a:t>
            </a:r>
            <a:r>
              <a:rPr lang="en-US" sz="1800">
                <a:hlinkClick r:id="rId3"/>
              </a:rPr>
              <a:t>improuv-planet.com</a:t>
            </a:r>
            <a:endParaRPr lang="en-US" sz="1800"/>
          </a:p>
          <a:p>
            <a:pPr marL="342900" indent="-342900" fontAlgn="auto">
              <a:lnSpc>
                <a:spcPct val="100000"/>
              </a:lnSpc>
              <a:spcAft>
                <a:spcPts val="0"/>
              </a:spcAft>
              <a:buFont typeface="Arial" panose="020B0604020202020204" pitchFamily="34" charset="0"/>
              <a:buChar char="•"/>
            </a:pPr>
            <a:r>
              <a:rPr lang="en-US" sz="1800"/>
              <a:t>Board member Sustain-Agility Verein</a:t>
            </a:r>
          </a:p>
        </p:txBody>
      </p:sp>
      <p:pic>
        <p:nvPicPr>
          <p:cNvPr id="8" name="Grafik 7" descr="Ein Bild, das Text, Sportwettkampf, Sport enthält.&#10;&#10;Automatisch generierte Beschreibung">
            <a:extLst>
              <a:ext uri="{FF2B5EF4-FFF2-40B4-BE49-F238E27FC236}">
                <a16:creationId xmlns:a16="http://schemas.microsoft.com/office/drawing/2014/main" id="{D09C020F-C0E8-E9C4-0438-68196C1A7841}"/>
              </a:ext>
            </a:extLst>
          </p:cNvPr>
          <p:cNvPicPr>
            <a:picLocks noChangeAspect="1"/>
          </p:cNvPicPr>
          <p:nvPr/>
        </p:nvPicPr>
        <p:blipFill>
          <a:blip r:embed="rId4"/>
          <a:stretch>
            <a:fillRect/>
          </a:stretch>
        </p:blipFill>
        <p:spPr>
          <a:xfrm>
            <a:off x="3512298" y="1093162"/>
            <a:ext cx="1885069" cy="2857974"/>
          </a:xfrm>
          <a:prstGeom prst="rect">
            <a:avLst/>
          </a:prstGeom>
        </p:spPr>
      </p:pic>
      <p:sp>
        <p:nvSpPr>
          <p:cNvPr id="13" name="Textfeld 12">
            <a:extLst>
              <a:ext uri="{FF2B5EF4-FFF2-40B4-BE49-F238E27FC236}">
                <a16:creationId xmlns:a16="http://schemas.microsoft.com/office/drawing/2014/main" id="{AC799600-DA95-E252-674D-77595726FB80}"/>
              </a:ext>
            </a:extLst>
          </p:cNvPr>
          <p:cNvSpPr txBox="1"/>
          <p:nvPr/>
        </p:nvSpPr>
        <p:spPr>
          <a:xfrm>
            <a:off x="6528048" y="4156686"/>
            <a:ext cx="5256584" cy="1785104"/>
          </a:xfrm>
          <a:prstGeom prst="rect">
            <a:avLst/>
          </a:prstGeom>
          <a:noFill/>
        </p:spPr>
        <p:txBody>
          <a:bodyPr wrap="square">
            <a:spAutoFit/>
          </a:bodyPr>
          <a:lstStyle/>
          <a:p>
            <a:pPr marL="342900" indent="-342900" eaLnBrk="1" fontAlgn="auto" hangingPunct="1">
              <a:spcBef>
                <a:spcPts val="1200"/>
              </a:spcBef>
              <a:spcAft>
                <a:spcPts val="0"/>
              </a:spcAft>
              <a:buClr>
                <a:srgbClr val="00DC69"/>
              </a:buClr>
              <a:buSzPct val="90000"/>
              <a:buFont typeface="Arial" panose="020B0604020202020204" pitchFamily="34" charset="0"/>
              <a:buChar char="•"/>
            </a:pPr>
            <a:r>
              <a:rPr lang="en-US">
                <a:solidFill>
                  <a:srgbClr val="5D6763"/>
                </a:solidFill>
                <a:latin typeface="Brandon Text Regular" panose="020B0503020203060203" pitchFamily="34" charset="0"/>
              </a:rPr>
              <a:t>Paul, Agile Coach ,CSP, Trained Coach &amp; Facilitator, Aspiring Scrum Trainer</a:t>
            </a:r>
          </a:p>
          <a:p>
            <a:pPr marL="342900" indent="-342900" eaLnBrk="1" fontAlgn="auto" hangingPunct="1">
              <a:spcBef>
                <a:spcPts val="1200"/>
              </a:spcBef>
              <a:spcAft>
                <a:spcPts val="0"/>
              </a:spcAft>
              <a:buClr>
                <a:srgbClr val="00DC69"/>
              </a:buClr>
              <a:buSzPct val="90000"/>
              <a:buFont typeface="Arial" panose="020B0604020202020204" pitchFamily="34" charset="0"/>
              <a:buChar char="•"/>
            </a:pPr>
            <a:r>
              <a:rPr lang="en-US">
                <a:solidFill>
                  <a:srgbClr val="5D6763"/>
                </a:solidFill>
                <a:latin typeface="Brandon Text Regular" panose="020B0503020203060203" pitchFamily="34" charset="0"/>
              </a:rPr>
              <a:t>Mountains, Physicist, Father: We experiment with sustainability at home</a:t>
            </a:r>
          </a:p>
          <a:p>
            <a:pPr marL="342900" indent="-342900" eaLnBrk="1" fontAlgn="auto" hangingPunct="1">
              <a:spcBef>
                <a:spcPts val="1200"/>
              </a:spcBef>
              <a:spcAft>
                <a:spcPts val="0"/>
              </a:spcAft>
              <a:buClr>
                <a:srgbClr val="00DC69"/>
              </a:buClr>
              <a:buSzPct val="90000"/>
              <a:buFont typeface="Arial" panose="020B0604020202020204" pitchFamily="34" charset="0"/>
              <a:buChar char="•"/>
            </a:pPr>
            <a:r>
              <a:rPr lang="en-US">
                <a:solidFill>
                  <a:srgbClr val="5D6763"/>
                </a:solidFill>
                <a:latin typeface="Brandon Text Regular" panose="020B0503020203060203" pitchFamily="34" charset="0"/>
              </a:rPr>
              <a:t>Greatest hope: Small steps to culture change</a:t>
            </a:r>
          </a:p>
        </p:txBody>
      </p:sp>
      <p:pic>
        <p:nvPicPr>
          <p:cNvPr id="10" name="Grafik 9" descr="Ein Bild, das draußen, Kleidung, Person, Abenteuer enthält.&#10;&#10;Automatisch generierte Beschreibung">
            <a:extLst>
              <a:ext uri="{FF2B5EF4-FFF2-40B4-BE49-F238E27FC236}">
                <a16:creationId xmlns:a16="http://schemas.microsoft.com/office/drawing/2014/main" id="{8A2DC73E-6ABB-F6BC-C1FD-694277D0384B}"/>
              </a:ext>
            </a:extLst>
          </p:cNvPr>
          <p:cNvPicPr>
            <a:picLocks noChangeAspect="1"/>
          </p:cNvPicPr>
          <p:nvPr/>
        </p:nvPicPr>
        <p:blipFill>
          <a:blip r:embed="rId5"/>
          <a:stretch>
            <a:fillRect/>
          </a:stretch>
        </p:blipFill>
        <p:spPr>
          <a:xfrm>
            <a:off x="1055440" y="1051763"/>
            <a:ext cx="2187341" cy="2916455"/>
          </a:xfrm>
          <a:prstGeom prst="rect">
            <a:avLst/>
          </a:prstGeom>
        </p:spPr>
      </p:pic>
      <p:pic>
        <p:nvPicPr>
          <p:cNvPr id="2" name="Inhaltsplatzhalter 9" descr="Ein Bild, das Person, draußen, Mann, lächelnd enthält.&#10;&#10;Automatisch generierte Beschreibung">
            <a:extLst>
              <a:ext uri="{FF2B5EF4-FFF2-40B4-BE49-F238E27FC236}">
                <a16:creationId xmlns:a16="http://schemas.microsoft.com/office/drawing/2014/main" id="{80B163ED-AC24-672A-1BA5-500727667D54}"/>
              </a:ext>
            </a:extLst>
          </p:cNvPr>
          <p:cNvPicPr>
            <a:picLocks noGrp="1" noChangeAspect="1"/>
          </p:cNvPicPr>
          <p:nvPr>
            <p:ph idx="1"/>
          </p:nvPr>
        </p:nvPicPr>
        <p:blipFill>
          <a:blip r:embed="rId6"/>
          <a:stretch>
            <a:fillRect/>
          </a:stretch>
        </p:blipFill>
        <p:spPr>
          <a:xfrm>
            <a:off x="7980269" y="1007552"/>
            <a:ext cx="2249398" cy="2943584"/>
          </a:xfrm>
        </p:spPr>
      </p:pic>
    </p:spTree>
    <p:extLst>
      <p:ext uri="{BB962C8B-B14F-4D97-AF65-F5344CB8AC3E}">
        <p14:creationId xmlns:p14="http://schemas.microsoft.com/office/powerpoint/2010/main" val="251240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5B5198-8508-48DC-4DC1-46CA19A0B708}"/>
              </a:ext>
            </a:extLst>
          </p:cNvPr>
          <p:cNvSpPr>
            <a:spLocks noGrp="1"/>
          </p:cNvSpPr>
          <p:nvPr>
            <p:ph type="title"/>
          </p:nvPr>
        </p:nvSpPr>
        <p:spPr/>
        <p:txBody>
          <a:bodyPr/>
          <a:lstStyle/>
          <a:p>
            <a:pPr algn="ctr"/>
            <a:r>
              <a:rPr lang="en-US" sz="6000" b="1">
                <a:latin typeface="Brandon Text Bold" panose="020B0503020203060203" pitchFamily="34" charset="0"/>
              </a:rPr>
              <a:t>Inspect. Adapt. Sustain.</a:t>
            </a:r>
            <a:br>
              <a:rPr lang="en-US"/>
            </a:br>
            <a:br>
              <a:rPr lang="en-US"/>
            </a:br>
            <a:r>
              <a:rPr lang="en-US" sz="3600" err="1"/>
              <a:t>www.improuv-planet.com</a:t>
            </a:r>
            <a:endParaRPr lang="en-US"/>
          </a:p>
        </p:txBody>
      </p:sp>
    </p:spTree>
    <p:extLst>
      <p:ext uri="{BB962C8B-B14F-4D97-AF65-F5344CB8AC3E}">
        <p14:creationId xmlns:p14="http://schemas.microsoft.com/office/powerpoint/2010/main" val="930399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10A2EFE-B35E-B6CB-A04E-A846F97E44CC}"/>
              </a:ext>
            </a:extLst>
          </p:cNvPr>
          <p:cNvSpPr>
            <a:spLocks noGrp="1"/>
          </p:cNvSpPr>
          <p:nvPr>
            <p:ph type="title"/>
          </p:nvPr>
        </p:nvSpPr>
        <p:spPr/>
        <p:txBody>
          <a:bodyPr/>
          <a:lstStyle/>
          <a:p>
            <a:r>
              <a:rPr lang="en"/>
              <a:t>Agenda</a:t>
            </a:r>
          </a:p>
        </p:txBody>
      </p:sp>
      <p:sp>
        <p:nvSpPr>
          <p:cNvPr id="4" name="Fußzeilenplatzhalter 3">
            <a:extLst>
              <a:ext uri="{FF2B5EF4-FFF2-40B4-BE49-F238E27FC236}">
                <a16:creationId xmlns:a16="http://schemas.microsoft.com/office/drawing/2014/main" id="{75441D10-5957-C2E4-39B9-BE62EFCDC4E8}"/>
              </a:ext>
            </a:extLst>
          </p:cNvPr>
          <p:cNvSpPr>
            <a:spLocks noGrp="1"/>
          </p:cNvSpPr>
          <p:nvPr>
            <p:ph type="ftr" sz="quarter" idx="10"/>
          </p:nvPr>
        </p:nvSpPr>
        <p:spPr/>
        <p:txBody>
          <a:bodyPr/>
          <a:lstStyle/>
          <a:p>
            <a:r>
              <a:rPr lang="en"/>
              <a:t>© improuv GmbH </a:t>
            </a:r>
            <a:fld id="{032F7522-69D3-E24C-BA24-0259DD40756D}" type="datetimeyyyy">
              <a:rPr lang="en" smtClean="0"/>
              <a:pPr/>
              <a:t>2023</a:t>
            </a:fld>
            <a:endParaRPr lang="en"/>
          </a:p>
        </p:txBody>
      </p:sp>
      <p:sp>
        <p:nvSpPr>
          <p:cNvPr id="5" name="Foliennummernplatzhalter 4">
            <a:extLst>
              <a:ext uri="{FF2B5EF4-FFF2-40B4-BE49-F238E27FC236}">
                <a16:creationId xmlns:a16="http://schemas.microsoft.com/office/drawing/2014/main" id="{DF520C1C-4778-A51B-AB3C-6E3334B0F78B}"/>
              </a:ext>
            </a:extLst>
          </p:cNvPr>
          <p:cNvSpPr>
            <a:spLocks noGrp="1"/>
          </p:cNvSpPr>
          <p:nvPr>
            <p:ph type="sldNum" sz="quarter" idx="11"/>
          </p:nvPr>
        </p:nvSpPr>
        <p:spPr/>
        <p:txBody>
          <a:bodyPr/>
          <a:lstStyle/>
          <a:p>
            <a:fld id="{0F9F4C4A-E858-4CF1-B83D-6A77430CCEEA}" type="slidenum">
              <a:rPr lang="en" smtClean="0"/>
              <a:pPr/>
              <a:t>3</a:t>
            </a:fld>
            <a:endParaRPr lang="en"/>
          </a:p>
        </p:txBody>
      </p:sp>
      <p:graphicFrame>
        <p:nvGraphicFramePr>
          <p:cNvPr id="6" name="Tabelle 6">
            <a:extLst>
              <a:ext uri="{FF2B5EF4-FFF2-40B4-BE49-F238E27FC236}">
                <a16:creationId xmlns:a16="http://schemas.microsoft.com/office/drawing/2014/main" id="{0D930EC6-717D-65A4-A18E-A6B62950E3B3}"/>
              </a:ext>
            </a:extLst>
          </p:cNvPr>
          <p:cNvGraphicFramePr>
            <a:graphicFrameLocks noGrp="1"/>
          </p:cNvGraphicFramePr>
          <p:nvPr/>
        </p:nvGraphicFramePr>
        <p:xfrm>
          <a:off x="1415480" y="1620442"/>
          <a:ext cx="8217739" cy="4663864"/>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4252867785"/>
                    </a:ext>
                  </a:extLst>
                </a:gridCol>
                <a:gridCol w="5049387">
                  <a:extLst>
                    <a:ext uri="{9D8B030D-6E8A-4147-A177-3AD203B41FA5}">
                      <a16:colId xmlns:a16="http://schemas.microsoft.com/office/drawing/2014/main" val="2911804580"/>
                    </a:ext>
                  </a:extLst>
                </a:gridCol>
                <a:gridCol w="1584176">
                  <a:extLst>
                    <a:ext uri="{9D8B030D-6E8A-4147-A177-3AD203B41FA5}">
                      <a16:colId xmlns:a16="http://schemas.microsoft.com/office/drawing/2014/main" val="3460567717"/>
                    </a:ext>
                  </a:extLst>
                </a:gridCol>
              </a:tblGrid>
              <a:tr h="423720">
                <a:tc>
                  <a:txBody>
                    <a:bodyPr/>
                    <a:lstStyle/>
                    <a:p>
                      <a:endParaRPr lang="de-DE"/>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3121962445"/>
                  </a:ext>
                </a:extLst>
              </a:tr>
              <a:tr h="4237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err="1"/>
                        <a:t>Introduction</a:t>
                      </a:r>
                      <a:endParaRPr lang="de-DE" b="1"/>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a:p>
                  </a:txBody>
                  <a:tcPr/>
                </a:tc>
                <a:tc>
                  <a:txBody>
                    <a:bodyPr/>
                    <a:lstStyle/>
                    <a:p>
                      <a:endParaRPr lang="de-DE"/>
                    </a:p>
                  </a:txBody>
                  <a:tcPr/>
                </a:tc>
                <a:extLst>
                  <a:ext uri="{0D108BD9-81ED-4DB2-BD59-A6C34878D82A}">
                    <a16:rowId xmlns:a16="http://schemas.microsoft.com/office/drawing/2014/main" val="1494040154"/>
                  </a:ext>
                </a:extLst>
              </a:tr>
              <a:tr h="423720">
                <a:tc>
                  <a:txBody>
                    <a:bodyPr/>
                    <a:lstStyle/>
                    <a:p>
                      <a:endParaRPr lang="de-D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Who </a:t>
                      </a:r>
                      <a:r>
                        <a:rPr lang="de-DE" err="1"/>
                        <a:t>we</a:t>
                      </a:r>
                      <a:r>
                        <a:rPr lang="de-DE"/>
                        <a:t> </a:t>
                      </a:r>
                      <a:r>
                        <a:rPr lang="de-DE" err="1"/>
                        <a:t>are</a:t>
                      </a:r>
                      <a:r>
                        <a:rPr lang="de-DE"/>
                        <a:t>, </a:t>
                      </a:r>
                      <a:r>
                        <a:rPr lang="de-DE" err="1"/>
                        <a:t>why</a:t>
                      </a:r>
                      <a:r>
                        <a:rPr lang="de-DE"/>
                        <a:t> </a:t>
                      </a:r>
                      <a:r>
                        <a:rPr lang="de-DE" err="1"/>
                        <a:t>this</a:t>
                      </a:r>
                      <a:r>
                        <a:rPr lang="de-DE"/>
                        <a:t> </a:t>
                      </a:r>
                      <a:r>
                        <a:rPr lang="de-DE" err="1"/>
                        <a:t>workshop</a:t>
                      </a:r>
                      <a:endParaRPr lang="de-DE"/>
                    </a:p>
                  </a:txBody>
                  <a:tcPr/>
                </a:tc>
                <a:tc>
                  <a:txBody>
                    <a:bodyPr/>
                    <a:lstStyle/>
                    <a:p>
                      <a:r>
                        <a:rPr lang="de-DE"/>
                        <a:t>Trainers</a:t>
                      </a:r>
                    </a:p>
                  </a:txBody>
                  <a:tcPr/>
                </a:tc>
                <a:extLst>
                  <a:ext uri="{0D108BD9-81ED-4DB2-BD59-A6C34878D82A}">
                    <a16:rowId xmlns:a16="http://schemas.microsoft.com/office/drawing/2014/main" val="2630304082"/>
                  </a:ext>
                </a:extLst>
              </a:tr>
              <a:tr h="423720">
                <a:tc>
                  <a:txBody>
                    <a:bodyPr/>
                    <a:lstStyle/>
                    <a:p>
                      <a:endParaRPr lang="de-DE"/>
                    </a:p>
                  </a:txBody>
                  <a:tcPr/>
                </a:tc>
                <a:tc>
                  <a:txBody>
                    <a:bodyPr/>
                    <a:lstStyle/>
                    <a:p>
                      <a:r>
                        <a:rPr lang="de-DE"/>
                        <a:t>What </a:t>
                      </a:r>
                      <a:r>
                        <a:rPr lang="de-DE" err="1"/>
                        <a:t>are</a:t>
                      </a:r>
                      <a:r>
                        <a:rPr lang="de-DE"/>
                        <a:t> </a:t>
                      </a:r>
                      <a:r>
                        <a:rPr lang="de-DE" err="1"/>
                        <a:t>Sustainable</a:t>
                      </a:r>
                      <a:r>
                        <a:rPr lang="de-DE"/>
                        <a:t> Development Goals (SDGs)?</a:t>
                      </a:r>
                    </a:p>
                  </a:txBody>
                  <a:tcPr/>
                </a:tc>
                <a:tc>
                  <a:txBody>
                    <a:bodyPr/>
                    <a:lstStyle/>
                    <a:p>
                      <a:r>
                        <a:rPr lang="de-DE"/>
                        <a:t>Trainers</a:t>
                      </a:r>
                    </a:p>
                  </a:txBody>
                  <a:tcPr/>
                </a:tc>
                <a:extLst>
                  <a:ext uri="{0D108BD9-81ED-4DB2-BD59-A6C34878D82A}">
                    <a16:rowId xmlns:a16="http://schemas.microsoft.com/office/drawing/2014/main" val="1843575497"/>
                  </a:ext>
                </a:extLst>
              </a:tr>
              <a:tr h="423720">
                <a:tc>
                  <a:txBody>
                    <a:bodyPr/>
                    <a:lstStyle/>
                    <a:p>
                      <a:r>
                        <a:rPr lang="de-DE" b="1"/>
                        <a:t>Sprint 1</a:t>
                      </a:r>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2871282448"/>
                  </a:ext>
                </a:extLst>
              </a:tr>
              <a:tr h="423720">
                <a:tc>
                  <a:txBody>
                    <a:bodyPr/>
                    <a:lstStyle/>
                    <a:p>
                      <a:endParaRPr lang="de-DE"/>
                    </a:p>
                  </a:txBody>
                  <a:tcPr/>
                </a:tc>
                <a:tc>
                  <a:txBody>
                    <a:bodyPr/>
                    <a:lstStyle/>
                    <a:p>
                      <a:r>
                        <a:rPr lang="de-DE" err="1"/>
                        <a:t>Develop</a:t>
                      </a:r>
                      <a:r>
                        <a:rPr lang="de-DE"/>
                        <a:t> „</a:t>
                      </a:r>
                      <a:r>
                        <a:rPr lang="de-DE" err="1"/>
                        <a:t>product</a:t>
                      </a:r>
                      <a:r>
                        <a:rPr lang="de-DE"/>
                        <a:t> </a:t>
                      </a:r>
                      <a:r>
                        <a:rPr lang="de-DE" err="1"/>
                        <a:t>idea</a:t>
                      </a:r>
                      <a:r>
                        <a:rPr lang="de-DE"/>
                        <a:t>“ </a:t>
                      </a:r>
                      <a:r>
                        <a:rPr lang="de-DE" err="1"/>
                        <a:t>for</a:t>
                      </a:r>
                      <a:r>
                        <a:rPr lang="de-DE"/>
                        <a:t> </a:t>
                      </a:r>
                      <a:r>
                        <a:rPr lang="de-DE" err="1"/>
                        <a:t>one</a:t>
                      </a:r>
                      <a:r>
                        <a:rPr lang="de-DE"/>
                        <a:t> SDG</a:t>
                      </a:r>
                    </a:p>
                  </a:txBody>
                  <a:tcPr/>
                </a:tc>
                <a:tc>
                  <a:txBody>
                    <a:bodyPr/>
                    <a:lstStyle/>
                    <a:p>
                      <a:r>
                        <a:rPr lang="de-DE"/>
                        <a:t>Interactive</a:t>
                      </a:r>
                    </a:p>
                  </a:txBody>
                  <a:tcPr/>
                </a:tc>
                <a:extLst>
                  <a:ext uri="{0D108BD9-81ED-4DB2-BD59-A6C34878D82A}">
                    <a16:rowId xmlns:a16="http://schemas.microsoft.com/office/drawing/2014/main" val="777592063"/>
                  </a:ext>
                </a:extLst>
              </a:tr>
              <a:tr h="423720">
                <a:tc>
                  <a:txBody>
                    <a:bodyPr/>
                    <a:lstStyle/>
                    <a:p>
                      <a:endParaRPr lang="de-DE"/>
                    </a:p>
                  </a:txBody>
                  <a:tcPr/>
                </a:tc>
                <a:tc>
                  <a:txBody>
                    <a:bodyPr/>
                    <a:lstStyle/>
                    <a:p>
                      <a:r>
                        <a:rPr lang="de-DE"/>
                        <a:t>Analyze </a:t>
                      </a:r>
                      <a:r>
                        <a:rPr lang="de-DE" err="1"/>
                        <a:t>sustainability</a:t>
                      </a:r>
                      <a:r>
                        <a:rPr lang="de-DE"/>
                        <a:t> and </a:t>
                      </a:r>
                      <a:r>
                        <a:rPr lang="de-DE" err="1"/>
                        <a:t>stakeholders</a:t>
                      </a:r>
                      <a:endParaRPr lang="de-DE"/>
                    </a:p>
                  </a:txBody>
                  <a:tcPr/>
                </a:tc>
                <a:tc>
                  <a:txBody>
                    <a:bodyPr/>
                    <a:lstStyle/>
                    <a:p>
                      <a:r>
                        <a:rPr lang="de-DE"/>
                        <a:t>Interactive</a:t>
                      </a:r>
                    </a:p>
                  </a:txBody>
                  <a:tcPr/>
                </a:tc>
                <a:extLst>
                  <a:ext uri="{0D108BD9-81ED-4DB2-BD59-A6C34878D82A}">
                    <a16:rowId xmlns:a16="http://schemas.microsoft.com/office/drawing/2014/main" val="2318141719"/>
                  </a:ext>
                </a:extLst>
              </a:tr>
              <a:tr h="423720">
                <a:tc>
                  <a:txBody>
                    <a:bodyPr/>
                    <a:lstStyle/>
                    <a:p>
                      <a:r>
                        <a:rPr lang="de-DE" b="1"/>
                        <a:t>Sprint 2</a:t>
                      </a:r>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1802202866"/>
                  </a:ext>
                </a:extLst>
              </a:tr>
              <a:tr h="426664">
                <a:tc>
                  <a:txBody>
                    <a:bodyPr/>
                    <a:lstStyle/>
                    <a:p>
                      <a:endParaRPr lang="de-DE"/>
                    </a:p>
                  </a:txBody>
                  <a:tcPr/>
                </a:tc>
                <a:tc>
                  <a:txBody>
                    <a:bodyPr/>
                    <a:lstStyle/>
                    <a:p>
                      <a:r>
                        <a:rPr lang="de-DE" err="1"/>
                        <a:t>Hypotheses</a:t>
                      </a:r>
                      <a:r>
                        <a:rPr lang="de-DE"/>
                        <a:t> and </a:t>
                      </a:r>
                      <a:r>
                        <a:rPr lang="de-DE" err="1"/>
                        <a:t>validations</a:t>
                      </a:r>
                      <a:endParaRPr lang="de-DE"/>
                    </a:p>
                  </a:txBody>
                  <a:tcPr/>
                </a:tc>
                <a:tc>
                  <a:txBody>
                    <a:bodyPr/>
                    <a:lstStyle/>
                    <a:p>
                      <a:r>
                        <a:rPr lang="de-DE"/>
                        <a:t>Interactive</a:t>
                      </a:r>
                    </a:p>
                  </a:txBody>
                  <a:tcPr/>
                </a:tc>
                <a:extLst>
                  <a:ext uri="{0D108BD9-81ED-4DB2-BD59-A6C34878D82A}">
                    <a16:rowId xmlns:a16="http://schemas.microsoft.com/office/drawing/2014/main" val="3211062810"/>
                  </a:ext>
                </a:extLst>
              </a:tr>
              <a:tr h="423720">
                <a:tc>
                  <a:txBody>
                    <a:bodyPr/>
                    <a:lstStyle/>
                    <a:p>
                      <a:endParaRPr lang="de-DE"/>
                    </a:p>
                  </a:txBody>
                  <a:tcPr/>
                </a:tc>
                <a:tc>
                  <a:txBody>
                    <a:bodyPr/>
                    <a:lstStyle/>
                    <a:p>
                      <a:r>
                        <a:rPr lang="de-DE"/>
                        <a:t>First </a:t>
                      </a:r>
                      <a:r>
                        <a:rPr lang="de-DE" err="1"/>
                        <a:t>week</a:t>
                      </a:r>
                      <a:r>
                        <a:rPr lang="de-DE"/>
                        <a:t> </a:t>
                      </a:r>
                      <a:r>
                        <a:rPr lang="de-DE" err="1"/>
                        <a:t>activiy</a:t>
                      </a:r>
                      <a:endParaRPr lang="de-DE"/>
                    </a:p>
                  </a:txBody>
                  <a:tcPr/>
                </a:tc>
                <a:tc>
                  <a:txBody>
                    <a:bodyPr/>
                    <a:lstStyle/>
                    <a:p>
                      <a:r>
                        <a:rPr lang="de-DE"/>
                        <a:t>Interactive</a:t>
                      </a:r>
                    </a:p>
                  </a:txBody>
                  <a:tcPr/>
                </a:tc>
                <a:extLst>
                  <a:ext uri="{0D108BD9-81ED-4DB2-BD59-A6C34878D82A}">
                    <a16:rowId xmlns:a16="http://schemas.microsoft.com/office/drawing/2014/main" val="3976892877"/>
                  </a:ext>
                </a:extLst>
              </a:tr>
              <a:tr h="423720">
                <a:tc>
                  <a:txBody>
                    <a:bodyPr/>
                    <a:lstStyle/>
                    <a:p>
                      <a:r>
                        <a:rPr lang="de-DE" b="1" err="1"/>
                        <a:t>Debrief</a:t>
                      </a:r>
                      <a:endParaRPr lang="de-DE" b="1"/>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892015248"/>
                  </a:ext>
                </a:extLst>
              </a:tr>
            </a:tbl>
          </a:graphicData>
        </a:graphic>
      </p:graphicFrame>
      <p:sp>
        <p:nvSpPr>
          <p:cNvPr id="2" name="Textfeld 1">
            <a:extLst>
              <a:ext uri="{FF2B5EF4-FFF2-40B4-BE49-F238E27FC236}">
                <a16:creationId xmlns:a16="http://schemas.microsoft.com/office/drawing/2014/main" id="{161BEABA-5D3D-0F62-7F50-9E232945BC0A}"/>
              </a:ext>
            </a:extLst>
          </p:cNvPr>
          <p:cNvSpPr txBox="1"/>
          <p:nvPr/>
        </p:nvSpPr>
        <p:spPr>
          <a:xfrm>
            <a:off x="1295466" y="987850"/>
            <a:ext cx="8969122" cy="400110"/>
          </a:xfrm>
          <a:prstGeom prst="rect">
            <a:avLst/>
          </a:prstGeom>
          <a:noFill/>
        </p:spPr>
        <p:txBody>
          <a:bodyPr wrap="none" rtlCol="0">
            <a:spAutoFit/>
          </a:bodyPr>
          <a:lstStyle/>
          <a:p>
            <a:r>
              <a:rPr lang="en" sz="2000" b="1">
                <a:latin typeface="Brandon Text Bold" panose="020B0803020203060203" pitchFamily="34" charset="0"/>
              </a:rPr>
              <a:t>Goal: Validate hypothesis that agile community can contribute to sustainability</a:t>
            </a:r>
          </a:p>
        </p:txBody>
      </p:sp>
    </p:spTree>
    <p:extLst>
      <p:ext uri="{BB962C8B-B14F-4D97-AF65-F5344CB8AC3E}">
        <p14:creationId xmlns:p14="http://schemas.microsoft.com/office/powerpoint/2010/main" val="702663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descr="Ein Bild, das Text, Screenshot, Logo, Schrift enthält.&#10;&#10;Automatisch generierte Beschreibung">
            <a:extLst>
              <a:ext uri="{FF2B5EF4-FFF2-40B4-BE49-F238E27FC236}">
                <a16:creationId xmlns:a16="http://schemas.microsoft.com/office/drawing/2014/main" id="{84D63DFC-C128-23F3-B8C6-8A46054DC59A}"/>
              </a:ext>
            </a:extLst>
          </p:cNvPr>
          <p:cNvPicPr>
            <a:picLocks noGrp="1" noChangeAspect="1"/>
          </p:cNvPicPr>
          <p:nvPr>
            <p:ph idx="1"/>
          </p:nvPr>
        </p:nvPicPr>
        <p:blipFill>
          <a:blip r:embed="rId3"/>
          <a:stretch>
            <a:fillRect/>
          </a:stretch>
        </p:blipFill>
        <p:spPr>
          <a:xfrm>
            <a:off x="371210" y="1824141"/>
            <a:ext cx="5907214" cy="4176241"/>
          </a:xfrm>
        </p:spPr>
      </p:pic>
      <p:sp>
        <p:nvSpPr>
          <p:cNvPr id="3" name="Titel 2">
            <a:extLst>
              <a:ext uri="{FF2B5EF4-FFF2-40B4-BE49-F238E27FC236}">
                <a16:creationId xmlns:a16="http://schemas.microsoft.com/office/drawing/2014/main" id="{D196BA14-B33E-A8E0-2554-0A14E96063F8}"/>
              </a:ext>
            </a:extLst>
          </p:cNvPr>
          <p:cNvSpPr>
            <a:spLocks noGrp="1"/>
          </p:cNvSpPr>
          <p:nvPr>
            <p:ph type="title"/>
          </p:nvPr>
        </p:nvSpPr>
        <p:spPr/>
        <p:txBody>
          <a:bodyPr/>
          <a:lstStyle/>
          <a:p>
            <a:r>
              <a:rPr lang="de-DE"/>
              <a:t>17 </a:t>
            </a:r>
            <a:r>
              <a:rPr lang="de-DE" err="1"/>
              <a:t>Sustainable</a:t>
            </a:r>
            <a:r>
              <a:rPr lang="de-DE"/>
              <a:t> Development Goals: People, Planet, Prosperity</a:t>
            </a:r>
          </a:p>
        </p:txBody>
      </p:sp>
      <p:sp>
        <p:nvSpPr>
          <p:cNvPr id="4" name="Inhaltsplatzhalter 3">
            <a:extLst>
              <a:ext uri="{FF2B5EF4-FFF2-40B4-BE49-F238E27FC236}">
                <a16:creationId xmlns:a16="http://schemas.microsoft.com/office/drawing/2014/main" id="{AF107678-19D0-A17A-D32A-545D6DAA22A2}"/>
              </a:ext>
            </a:extLst>
          </p:cNvPr>
          <p:cNvSpPr>
            <a:spLocks noGrp="1"/>
          </p:cNvSpPr>
          <p:nvPr>
            <p:ph idx="12"/>
          </p:nvPr>
        </p:nvSpPr>
        <p:spPr>
          <a:xfrm>
            <a:off x="7176120" y="2420889"/>
            <a:ext cx="3816424" cy="2880320"/>
          </a:xfrm>
        </p:spPr>
        <p:txBody>
          <a:bodyPr/>
          <a:lstStyle/>
          <a:p>
            <a:r>
              <a:rPr lang="en-US"/>
              <a:t>“A shared blueprint for peace and prosperity for people and the planet, now and into the future.”</a:t>
            </a:r>
          </a:p>
          <a:p>
            <a:pPr marL="342900" indent="-342900">
              <a:buFont typeface="Arial" panose="020B0604020202020204" pitchFamily="34" charset="0"/>
              <a:buChar char="•"/>
            </a:pPr>
            <a:r>
              <a:rPr lang="en-US"/>
              <a:t>Formulated in 2015 by the United Nations General Assembly</a:t>
            </a:r>
          </a:p>
          <a:p>
            <a:pPr marL="342900" indent="-342900">
              <a:buFont typeface="Arial" panose="020B0604020202020204" pitchFamily="34" charset="0"/>
              <a:buChar char="•"/>
            </a:pPr>
            <a:r>
              <a:rPr lang="en-US"/>
              <a:t>Core of the Agenda 2030</a:t>
            </a:r>
          </a:p>
        </p:txBody>
      </p:sp>
      <p:sp>
        <p:nvSpPr>
          <p:cNvPr id="5" name="Fußzeilenplatzhalter 4">
            <a:extLst>
              <a:ext uri="{FF2B5EF4-FFF2-40B4-BE49-F238E27FC236}">
                <a16:creationId xmlns:a16="http://schemas.microsoft.com/office/drawing/2014/main" id="{43EE63BE-024A-6252-DC84-781E3A2091F9}"/>
              </a:ext>
            </a:extLst>
          </p:cNvPr>
          <p:cNvSpPr>
            <a:spLocks noGrp="1"/>
          </p:cNvSpPr>
          <p:nvPr>
            <p:ph type="ftr" sz="quarter" idx="10"/>
          </p:nvPr>
        </p:nvSpPr>
        <p:spPr/>
        <p:txBody>
          <a:bodyPr/>
          <a:lstStyle/>
          <a:p>
            <a:r>
              <a:rPr lang="de-DE"/>
              <a:t>© improuv GmbH </a:t>
            </a:r>
            <a:fld id="{032F7522-69D3-E24C-BA24-0259DD40756D}" type="datetimeyyyy">
              <a:rPr lang="de-DE" smtClean="0"/>
              <a:pPr/>
              <a:t>2023</a:t>
            </a:fld>
            <a:endParaRPr lang="de-DE"/>
          </a:p>
        </p:txBody>
      </p:sp>
      <p:sp>
        <p:nvSpPr>
          <p:cNvPr id="6" name="Foliennummernplatzhalter 5">
            <a:extLst>
              <a:ext uri="{FF2B5EF4-FFF2-40B4-BE49-F238E27FC236}">
                <a16:creationId xmlns:a16="http://schemas.microsoft.com/office/drawing/2014/main" id="{F2C41B1F-3518-FA4F-04AC-9B1A7DD902D0}"/>
              </a:ext>
            </a:extLst>
          </p:cNvPr>
          <p:cNvSpPr>
            <a:spLocks noGrp="1"/>
          </p:cNvSpPr>
          <p:nvPr>
            <p:ph type="sldNum" sz="quarter" idx="11"/>
          </p:nvPr>
        </p:nvSpPr>
        <p:spPr/>
        <p:txBody>
          <a:bodyPr/>
          <a:lstStyle/>
          <a:p>
            <a:fld id="{0F9F4C4A-E858-4CF1-B83D-6A77430CCEEA}" type="slidenum">
              <a:rPr lang="de-DE" smtClean="0"/>
              <a:pPr/>
              <a:t>4</a:t>
            </a:fld>
            <a:endParaRPr lang="de-DE"/>
          </a:p>
        </p:txBody>
      </p:sp>
      <p:sp>
        <p:nvSpPr>
          <p:cNvPr id="9" name="Textfeld 8">
            <a:extLst>
              <a:ext uri="{FF2B5EF4-FFF2-40B4-BE49-F238E27FC236}">
                <a16:creationId xmlns:a16="http://schemas.microsoft.com/office/drawing/2014/main" id="{EFCB8420-69EE-CA80-8EDF-C72585079C5A}"/>
              </a:ext>
            </a:extLst>
          </p:cNvPr>
          <p:cNvSpPr txBox="1"/>
          <p:nvPr/>
        </p:nvSpPr>
        <p:spPr>
          <a:xfrm>
            <a:off x="551384" y="5754161"/>
            <a:ext cx="4323620" cy="246221"/>
          </a:xfrm>
          <a:prstGeom prst="rect">
            <a:avLst/>
          </a:prstGeom>
          <a:noFill/>
        </p:spPr>
        <p:txBody>
          <a:bodyPr wrap="none" rtlCol="0">
            <a:spAutoFit/>
          </a:bodyPr>
          <a:lstStyle/>
          <a:p>
            <a:r>
              <a:rPr lang="de-DE" sz="1000"/>
              <a:t>https://www.un.org/sustainabledevelopment/news/communications-material/</a:t>
            </a:r>
          </a:p>
        </p:txBody>
      </p:sp>
    </p:spTree>
    <p:extLst>
      <p:ext uri="{BB962C8B-B14F-4D97-AF65-F5344CB8AC3E}">
        <p14:creationId xmlns:p14="http://schemas.microsoft.com/office/powerpoint/2010/main" val="1148380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8">
            <a:extLst>
              <a:ext uri="{FF2B5EF4-FFF2-40B4-BE49-F238E27FC236}">
                <a16:creationId xmlns:a16="http://schemas.microsoft.com/office/drawing/2014/main" id="{2CB01B28-A6B2-778F-8A35-7809793558DC}"/>
              </a:ext>
            </a:extLst>
          </p:cNvPr>
          <p:cNvSpPr>
            <a:spLocks noGrp="1"/>
          </p:cNvSpPr>
          <p:nvPr>
            <p:ph idx="11"/>
          </p:nvPr>
        </p:nvSpPr>
        <p:spPr/>
        <p:txBody>
          <a:bodyPr/>
          <a:lstStyle/>
          <a:p>
            <a:pPr algn="ctr"/>
            <a:endParaRPr lang="de-DE">
              <a:solidFill>
                <a:schemeClr val="bg1"/>
              </a:solidFill>
            </a:endParaRPr>
          </a:p>
          <a:p>
            <a:pPr algn="ctr"/>
            <a:endParaRPr lang="de-DE">
              <a:solidFill>
                <a:schemeClr val="bg1"/>
              </a:solidFill>
            </a:endParaRPr>
          </a:p>
          <a:p>
            <a:pPr algn="ctr"/>
            <a:endParaRPr lang="de-DE">
              <a:solidFill>
                <a:schemeClr val="bg1"/>
              </a:solidFill>
            </a:endParaRPr>
          </a:p>
          <a:p>
            <a:pPr algn="ctr"/>
            <a:endParaRPr lang="de-DE">
              <a:solidFill>
                <a:schemeClr val="bg1"/>
              </a:solidFill>
            </a:endParaRPr>
          </a:p>
          <a:p>
            <a:pPr algn="ctr"/>
            <a:endParaRPr lang="de-DE">
              <a:solidFill>
                <a:schemeClr val="bg1"/>
              </a:solidFill>
            </a:endParaRPr>
          </a:p>
          <a:p>
            <a:pPr algn="ctr"/>
            <a:r>
              <a:rPr lang="de-DE" sz="4800">
                <a:solidFill>
                  <a:schemeClr val="bg1"/>
                </a:solidFill>
              </a:rPr>
              <a:t>Sprint 1</a:t>
            </a:r>
          </a:p>
        </p:txBody>
      </p:sp>
      <p:sp>
        <p:nvSpPr>
          <p:cNvPr id="6" name="Foliennummernplatzhalter 5">
            <a:extLst>
              <a:ext uri="{FF2B5EF4-FFF2-40B4-BE49-F238E27FC236}">
                <a16:creationId xmlns:a16="http://schemas.microsoft.com/office/drawing/2014/main" id="{D796511B-819F-2ED1-081E-D221AD50FC6E}"/>
              </a:ext>
            </a:extLst>
          </p:cNvPr>
          <p:cNvSpPr>
            <a:spLocks noGrp="1"/>
          </p:cNvSpPr>
          <p:nvPr>
            <p:ph type="sldNum" sz="quarter" idx="4294967295"/>
          </p:nvPr>
        </p:nvSpPr>
        <p:spPr>
          <a:xfrm>
            <a:off x="0" y="6554788"/>
            <a:ext cx="498475" cy="303212"/>
          </a:xfrm>
          <a:prstGeom prst="rect">
            <a:avLst/>
          </a:prstGeom>
        </p:spPr>
        <p:txBody>
          <a:bodyPr/>
          <a:lstStyle/>
          <a:p>
            <a:fld id="{0F9F4C4A-E858-4CF1-B83D-6A77430CCEEA}" type="slidenum">
              <a:rPr lang="de-DE" smtClean="0"/>
              <a:pPr/>
              <a:t>5</a:t>
            </a:fld>
            <a:endParaRPr lang="de-DE"/>
          </a:p>
        </p:txBody>
      </p:sp>
      <p:sp>
        <p:nvSpPr>
          <p:cNvPr id="10" name="Abgerundetes Rechteck 9">
            <a:extLst>
              <a:ext uri="{FF2B5EF4-FFF2-40B4-BE49-F238E27FC236}">
                <a16:creationId xmlns:a16="http://schemas.microsoft.com/office/drawing/2014/main" id="{2CCF3D27-E03F-4A92-DA06-5D65D3176904}"/>
              </a:ext>
            </a:extLst>
          </p:cNvPr>
          <p:cNvSpPr/>
          <p:nvPr/>
        </p:nvSpPr>
        <p:spPr>
          <a:xfrm>
            <a:off x="819880" y="855514"/>
            <a:ext cx="3888432" cy="5333996"/>
          </a:xfrm>
          <a:prstGeom prst="roundRect">
            <a:avLst/>
          </a:prstGeom>
        </p:spPr>
        <p:style>
          <a:lnRef idx="3">
            <a:schemeClr val="lt1"/>
          </a:lnRef>
          <a:fillRef idx="1">
            <a:schemeClr val="accent1"/>
          </a:fillRef>
          <a:effectRef idx="1">
            <a:schemeClr val="accent1"/>
          </a:effectRef>
          <a:fontRef idx="minor">
            <a:schemeClr val="lt1"/>
          </a:fontRef>
        </p:style>
        <p:txBody>
          <a:bodyPr rtlCol="0" anchor="t"/>
          <a:lstStyle/>
          <a:p>
            <a:pPr algn="ctr"/>
            <a:r>
              <a:rPr lang="de-DE" sz="2400">
                <a:solidFill>
                  <a:schemeClr val="bg1"/>
                </a:solidFill>
              </a:rPr>
              <a:t>Sprint Backlog</a:t>
            </a:r>
          </a:p>
          <a:p>
            <a:pPr algn="ctr"/>
            <a:endParaRPr lang="de-DE" sz="2400">
              <a:solidFill>
                <a:schemeClr val="bg1"/>
              </a:solidFill>
            </a:endParaRPr>
          </a:p>
          <a:p>
            <a:pPr algn="ctr"/>
            <a:endParaRPr lang="de-DE" sz="2400">
              <a:solidFill>
                <a:schemeClr val="bg1"/>
              </a:solidFill>
            </a:endParaRPr>
          </a:p>
        </p:txBody>
      </p:sp>
      <p:sp>
        <p:nvSpPr>
          <p:cNvPr id="14" name="Eine Ecke des Rechtecks schneiden 13">
            <a:extLst>
              <a:ext uri="{FF2B5EF4-FFF2-40B4-BE49-F238E27FC236}">
                <a16:creationId xmlns:a16="http://schemas.microsoft.com/office/drawing/2014/main" id="{9C010631-D197-6622-F3FD-E610F2726C0A}"/>
              </a:ext>
            </a:extLst>
          </p:cNvPr>
          <p:cNvSpPr/>
          <p:nvPr/>
        </p:nvSpPr>
        <p:spPr>
          <a:xfrm>
            <a:off x="1665186" y="3725120"/>
            <a:ext cx="2160240" cy="1418456"/>
          </a:xfrm>
          <a:prstGeom prst="snip1Rect">
            <a:avLst/>
          </a:prstGeom>
          <a:solidFill>
            <a:schemeClr val="accent2"/>
          </a:solidFill>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de-DE">
                <a:ln w="0">
                  <a:solidFill>
                    <a:schemeClr val="tx2"/>
                  </a:solidFill>
                </a:ln>
                <a:solidFill>
                  <a:schemeClr val="tx2"/>
                </a:solidFill>
                <a:effectLst/>
              </a:rPr>
              <a:t>Story 2</a:t>
            </a:r>
          </a:p>
          <a:p>
            <a:r>
              <a:rPr lang="de-DE">
                <a:ln w="0">
                  <a:solidFill>
                    <a:schemeClr val="tx2"/>
                  </a:solidFill>
                </a:ln>
                <a:solidFill>
                  <a:schemeClr val="tx2"/>
                </a:solidFill>
                <a:effectLst/>
              </a:rPr>
              <a:t>Stakeholders and </a:t>
            </a:r>
            <a:r>
              <a:rPr lang="de-DE" err="1">
                <a:ln w="0">
                  <a:solidFill>
                    <a:schemeClr val="tx2"/>
                  </a:solidFill>
                </a:ln>
                <a:solidFill>
                  <a:schemeClr val="tx2"/>
                </a:solidFill>
                <a:effectLst/>
              </a:rPr>
              <a:t>their</a:t>
            </a:r>
            <a:r>
              <a:rPr lang="de-DE">
                <a:ln w="0">
                  <a:solidFill>
                    <a:schemeClr val="tx2"/>
                  </a:solidFill>
                </a:ln>
                <a:solidFill>
                  <a:schemeClr val="tx2"/>
                </a:solidFill>
                <a:effectLst/>
              </a:rPr>
              <a:t> </a:t>
            </a:r>
            <a:r>
              <a:rPr lang="de-DE" err="1">
                <a:ln w="0">
                  <a:solidFill>
                    <a:schemeClr val="tx2"/>
                  </a:solidFill>
                </a:ln>
                <a:solidFill>
                  <a:schemeClr val="tx2"/>
                </a:solidFill>
                <a:effectLst/>
              </a:rPr>
              <a:t>goals</a:t>
            </a:r>
            <a:endParaRPr lang="de-DE">
              <a:ln w="0">
                <a:solidFill>
                  <a:schemeClr val="tx2"/>
                </a:solidFill>
              </a:ln>
              <a:solidFill>
                <a:schemeClr val="tx2"/>
              </a:solidFill>
              <a:effectLst/>
            </a:endParaRPr>
          </a:p>
        </p:txBody>
      </p:sp>
      <p:sp>
        <p:nvSpPr>
          <p:cNvPr id="15" name="Eine Ecke des Rechtecks schneiden 14">
            <a:extLst>
              <a:ext uri="{FF2B5EF4-FFF2-40B4-BE49-F238E27FC236}">
                <a16:creationId xmlns:a16="http://schemas.microsoft.com/office/drawing/2014/main" id="{9AD3655B-EC02-1A76-ABA0-4986F9944126}"/>
              </a:ext>
            </a:extLst>
          </p:cNvPr>
          <p:cNvSpPr/>
          <p:nvPr/>
        </p:nvSpPr>
        <p:spPr>
          <a:xfrm>
            <a:off x="1665186" y="1714424"/>
            <a:ext cx="2160240" cy="1418456"/>
          </a:xfrm>
          <a:prstGeom prst="snip1Rect">
            <a:avLst/>
          </a:prstGeom>
          <a:solidFill>
            <a:schemeClr val="accent2"/>
          </a:solidFill>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de-DE">
                <a:ln w="0">
                  <a:solidFill>
                    <a:schemeClr val="tx2"/>
                  </a:solidFill>
                </a:ln>
                <a:solidFill>
                  <a:schemeClr val="tx2"/>
                </a:solidFill>
                <a:effectLst/>
              </a:rPr>
              <a:t>Story 1</a:t>
            </a:r>
          </a:p>
          <a:p>
            <a:r>
              <a:rPr lang="de-DE" err="1">
                <a:ln w="0">
                  <a:solidFill>
                    <a:schemeClr val="tx2"/>
                  </a:solidFill>
                </a:ln>
                <a:solidFill>
                  <a:schemeClr val="tx2"/>
                </a:solidFill>
                <a:effectLst/>
              </a:rPr>
              <a:t>Idea</a:t>
            </a:r>
            <a:r>
              <a:rPr lang="de-DE">
                <a:ln w="0">
                  <a:solidFill>
                    <a:schemeClr val="tx2"/>
                  </a:solidFill>
                </a:ln>
                <a:solidFill>
                  <a:schemeClr val="tx2"/>
                </a:solidFill>
                <a:effectLst/>
              </a:rPr>
              <a:t> </a:t>
            </a:r>
            <a:r>
              <a:rPr lang="de-DE" err="1">
                <a:ln w="0">
                  <a:solidFill>
                    <a:schemeClr val="tx2"/>
                  </a:solidFill>
                </a:ln>
                <a:solidFill>
                  <a:schemeClr val="tx2"/>
                </a:solidFill>
                <a:effectLst/>
              </a:rPr>
              <a:t>for</a:t>
            </a:r>
            <a:r>
              <a:rPr lang="de-DE">
                <a:ln w="0">
                  <a:solidFill>
                    <a:schemeClr val="tx2"/>
                  </a:solidFill>
                </a:ln>
                <a:solidFill>
                  <a:schemeClr val="tx2"/>
                </a:solidFill>
                <a:effectLst/>
              </a:rPr>
              <a:t> </a:t>
            </a:r>
            <a:r>
              <a:rPr lang="de-DE" err="1">
                <a:ln w="0">
                  <a:solidFill>
                    <a:schemeClr val="tx2"/>
                  </a:solidFill>
                </a:ln>
                <a:solidFill>
                  <a:schemeClr val="tx2"/>
                </a:solidFill>
                <a:effectLst/>
              </a:rPr>
              <a:t>one</a:t>
            </a:r>
            <a:r>
              <a:rPr lang="de-DE">
                <a:ln w="0">
                  <a:solidFill>
                    <a:schemeClr val="tx2"/>
                  </a:solidFill>
                </a:ln>
                <a:solidFill>
                  <a:schemeClr val="tx2"/>
                </a:solidFill>
                <a:effectLst/>
              </a:rPr>
              <a:t> SDG </a:t>
            </a:r>
          </a:p>
          <a:p>
            <a:r>
              <a:rPr lang="de-DE">
                <a:ln w="0">
                  <a:solidFill>
                    <a:schemeClr val="tx2"/>
                  </a:solidFill>
                </a:ln>
                <a:solidFill>
                  <a:schemeClr val="tx2"/>
                </a:solidFill>
                <a:effectLst/>
              </a:rPr>
              <a:t>(</a:t>
            </a:r>
            <a:r>
              <a:rPr lang="de-DE" err="1">
                <a:ln w="0">
                  <a:solidFill>
                    <a:schemeClr val="tx2"/>
                  </a:solidFill>
                </a:ln>
                <a:solidFill>
                  <a:schemeClr val="tx2"/>
                </a:solidFill>
                <a:effectLst/>
              </a:rPr>
              <a:t>product</a:t>
            </a:r>
            <a:r>
              <a:rPr lang="de-DE">
                <a:ln w="0">
                  <a:solidFill>
                    <a:schemeClr val="tx2"/>
                  </a:solidFill>
                </a:ln>
                <a:solidFill>
                  <a:schemeClr val="tx2"/>
                </a:solidFill>
                <a:effectLst/>
              </a:rPr>
              <a:t> </a:t>
            </a:r>
            <a:r>
              <a:rPr lang="de-DE" err="1">
                <a:ln w="0">
                  <a:solidFill>
                    <a:schemeClr val="tx2"/>
                  </a:solidFill>
                </a:ln>
                <a:solidFill>
                  <a:schemeClr val="tx2"/>
                </a:solidFill>
                <a:effectLst/>
              </a:rPr>
              <a:t>or</a:t>
            </a:r>
            <a:r>
              <a:rPr lang="de-DE">
                <a:ln w="0">
                  <a:solidFill>
                    <a:schemeClr val="tx2"/>
                  </a:solidFill>
                </a:ln>
                <a:solidFill>
                  <a:schemeClr val="tx2"/>
                </a:solidFill>
                <a:effectLst/>
              </a:rPr>
              <a:t> </a:t>
            </a:r>
            <a:r>
              <a:rPr lang="de-DE" err="1">
                <a:ln w="0">
                  <a:solidFill>
                    <a:schemeClr val="tx2"/>
                  </a:solidFill>
                </a:ln>
                <a:solidFill>
                  <a:schemeClr val="tx2"/>
                </a:solidFill>
                <a:effectLst/>
              </a:rPr>
              <a:t>service</a:t>
            </a:r>
            <a:r>
              <a:rPr lang="de-DE">
                <a:ln w="0">
                  <a:solidFill>
                    <a:schemeClr val="tx2"/>
                  </a:solidFill>
                </a:ln>
                <a:solidFill>
                  <a:schemeClr val="tx2"/>
                </a:solidFill>
                <a:effectLst/>
              </a:rPr>
              <a:t>)</a:t>
            </a:r>
          </a:p>
        </p:txBody>
      </p:sp>
    </p:spTree>
    <p:extLst>
      <p:ext uri="{BB962C8B-B14F-4D97-AF65-F5344CB8AC3E}">
        <p14:creationId xmlns:p14="http://schemas.microsoft.com/office/powerpoint/2010/main" val="3704859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5865396B-D856-E9B5-8044-011329C00330}"/>
              </a:ext>
            </a:extLst>
          </p:cNvPr>
          <p:cNvPicPr>
            <a:picLocks noChangeAspect="1"/>
          </p:cNvPicPr>
          <p:nvPr/>
        </p:nvPicPr>
        <p:blipFill rotWithShape="1">
          <a:blip r:embed="rId3"/>
          <a:srcRect l="10355" r="36467"/>
          <a:stretch/>
        </p:blipFill>
        <p:spPr>
          <a:xfrm>
            <a:off x="360000" y="2220989"/>
            <a:ext cx="5531107" cy="3744417"/>
          </a:xfrm>
          <a:prstGeom prst="rect">
            <a:avLst/>
          </a:prstGeom>
          <a:noFill/>
        </p:spPr>
      </p:pic>
      <p:sp>
        <p:nvSpPr>
          <p:cNvPr id="3" name="Titel 2">
            <a:extLst>
              <a:ext uri="{FF2B5EF4-FFF2-40B4-BE49-F238E27FC236}">
                <a16:creationId xmlns:a16="http://schemas.microsoft.com/office/drawing/2014/main" id="{0A15D02C-8A22-4469-C99E-68529546DB05}"/>
              </a:ext>
            </a:extLst>
          </p:cNvPr>
          <p:cNvSpPr>
            <a:spLocks noGrp="1"/>
          </p:cNvSpPr>
          <p:nvPr>
            <p:ph type="title"/>
          </p:nvPr>
        </p:nvSpPr>
        <p:spPr>
          <a:xfrm>
            <a:off x="0" y="204647"/>
            <a:ext cx="12192000" cy="483274"/>
          </a:xfrm>
        </p:spPr>
        <p:txBody>
          <a:bodyPr wrap="square">
            <a:normAutofit/>
          </a:bodyPr>
          <a:lstStyle/>
          <a:p>
            <a:r>
              <a:rPr lang="de-DE" err="1"/>
              <a:t>Example</a:t>
            </a:r>
            <a:r>
              <a:rPr lang="de-DE"/>
              <a:t> 1 - SDGs and Agility: </a:t>
            </a:r>
            <a:r>
              <a:rPr lang="de-DE" err="1"/>
              <a:t>Africa</a:t>
            </a:r>
            <a:r>
              <a:rPr lang="de-DE"/>
              <a:t> Agility</a:t>
            </a:r>
          </a:p>
        </p:txBody>
      </p:sp>
      <p:sp>
        <p:nvSpPr>
          <p:cNvPr id="12" name="Content Placeholder 3">
            <a:extLst>
              <a:ext uri="{FF2B5EF4-FFF2-40B4-BE49-F238E27FC236}">
                <a16:creationId xmlns:a16="http://schemas.microsoft.com/office/drawing/2014/main" id="{B757C937-A32E-8AB4-F585-E1BE2DE10F13}"/>
              </a:ext>
            </a:extLst>
          </p:cNvPr>
          <p:cNvSpPr>
            <a:spLocks noGrp="1"/>
          </p:cNvSpPr>
          <p:nvPr>
            <p:ph idx="12"/>
          </p:nvPr>
        </p:nvSpPr>
        <p:spPr>
          <a:xfrm>
            <a:off x="7176120" y="1916831"/>
            <a:ext cx="3816424" cy="3744417"/>
          </a:xfrm>
        </p:spPr>
        <p:txBody>
          <a:bodyPr/>
          <a:lstStyle/>
          <a:p>
            <a:pPr marL="342900" indent="-342900">
              <a:buFont typeface="Arial" panose="020B0604020202020204" pitchFamily="34" charset="0"/>
              <a:buChar char="•"/>
            </a:pPr>
            <a:r>
              <a:rPr lang="en-US"/>
              <a:t>A five-month program designed to provide young African women with tech and Agile training, mentorship, career and job opportunities.</a:t>
            </a:r>
          </a:p>
          <a:p>
            <a:pPr marL="342900" indent="-342900">
              <a:buFont typeface="Arial" panose="020B0604020202020204" pitchFamily="34" charset="0"/>
              <a:buChar char="•"/>
            </a:pPr>
            <a:r>
              <a:rPr lang="en-US"/>
              <a:t>Founder: Aanu Gopald, CST</a:t>
            </a:r>
          </a:p>
          <a:p>
            <a:pPr marL="342900" indent="-342900">
              <a:buFont typeface="Arial" panose="020B0604020202020204" pitchFamily="34" charset="0"/>
              <a:buChar char="•"/>
            </a:pPr>
            <a:r>
              <a:rPr lang="en-US"/>
              <a:t>Since 2020, 15.000 trained in 22 countries</a:t>
            </a:r>
          </a:p>
          <a:p>
            <a:pPr marL="342900" indent="-342900">
              <a:buFont typeface="Arial" panose="020B0604020202020204" pitchFamily="34" charset="0"/>
              <a:buChar char="•"/>
            </a:pPr>
            <a:r>
              <a:rPr lang="en-US"/>
              <a:t>Goals: By 2030, 500,000 girls will have received training, 60% will be employed.</a:t>
            </a:r>
          </a:p>
          <a:p>
            <a:r>
              <a:rPr lang="en-US" sz="1200"/>
              <a:t>https://africaagility.org/</a:t>
            </a:r>
          </a:p>
        </p:txBody>
      </p:sp>
      <p:sp>
        <p:nvSpPr>
          <p:cNvPr id="4" name="Fußzeilenplatzhalter 3">
            <a:extLst>
              <a:ext uri="{FF2B5EF4-FFF2-40B4-BE49-F238E27FC236}">
                <a16:creationId xmlns:a16="http://schemas.microsoft.com/office/drawing/2014/main" id="{08DA21EF-8E16-252E-5432-79FBCAC0B2DE}"/>
              </a:ext>
            </a:extLst>
          </p:cNvPr>
          <p:cNvSpPr>
            <a:spLocks noGrp="1"/>
          </p:cNvSpPr>
          <p:nvPr>
            <p:ph type="ftr" sz="quarter" idx="10"/>
          </p:nvPr>
        </p:nvSpPr>
        <p:spPr>
          <a:xfrm>
            <a:off x="360000" y="6554689"/>
            <a:ext cx="4114800" cy="303307"/>
          </a:xfrm>
        </p:spPr>
        <p:txBody>
          <a:bodyPr>
            <a:normAutofit/>
          </a:bodyPr>
          <a:lstStyle/>
          <a:p>
            <a:pPr>
              <a:spcAft>
                <a:spcPts val="600"/>
              </a:spcAft>
            </a:pPr>
            <a:r>
              <a:rPr lang="de-DE"/>
              <a:t>© improuv GmbH </a:t>
            </a:r>
            <a:fld id="{032F7522-69D3-E24C-BA24-0259DD40756D}" type="datetimeyyyy">
              <a:rPr lang="de-DE" smtClean="0"/>
              <a:pPr>
                <a:spcAft>
                  <a:spcPts val="600"/>
                </a:spcAft>
              </a:pPr>
              <a:t>2023</a:t>
            </a:fld>
            <a:endParaRPr lang="de-DE"/>
          </a:p>
        </p:txBody>
      </p:sp>
      <p:sp>
        <p:nvSpPr>
          <p:cNvPr id="5" name="Foliennummernplatzhalter 4">
            <a:extLst>
              <a:ext uri="{FF2B5EF4-FFF2-40B4-BE49-F238E27FC236}">
                <a16:creationId xmlns:a16="http://schemas.microsoft.com/office/drawing/2014/main" id="{A6423BFC-DD82-981A-395A-BD74743D44E7}"/>
              </a:ext>
            </a:extLst>
          </p:cNvPr>
          <p:cNvSpPr>
            <a:spLocks noGrp="1"/>
          </p:cNvSpPr>
          <p:nvPr>
            <p:ph type="sldNum" sz="quarter" idx="11"/>
          </p:nvPr>
        </p:nvSpPr>
        <p:spPr>
          <a:xfrm>
            <a:off x="5846103" y="6554691"/>
            <a:ext cx="499794" cy="303309"/>
          </a:xfrm>
        </p:spPr>
        <p:txBody>
          <a:bodyPr>
            <a:normAutofit/>
          </a:bodyPr>
          <a:lstStyle/>
          <a:p>
            <a:pPr>
              <a:spcAft>
                <a:spcPts val="600"/>
              </a:spcAft>
            </a:pPr>
            <a:fld id="{0F9F4C4A-E858-4CF1-B83D-6A77430CCEEA}" type="slidenum">
              <a:rPr lang="de-DE" smtClean="0"/>
              <a:pPr>
                <a:spcAft>
                  <a:spcPts val="600"/>
                </a:spcAft>
              </a:pPr>
              <a:t>6</a:t>
            </a:fld>
            <a:endParaRPr lang="de-DE"/>
          </a:p>
        </p:txBody>
      </p:sp>
      <p:pic>
        <p:nvPicPr>
          <p:cNvPr id="9" name="Grafik 8">
            <a:extLst>
              <a:ext uri="{FF2B5EF4-FFF2-40B4-BE49-F238E27FC236}">
                <a16:creationId xmlns:a16="http://schemas.microsoft.com/office/drawing/2014/main" id="{746A7CE0-F8DC-D65C-0C1B-289790BE84C7}"/>
              </a:ext>
            </a:extLst>
          </p:cNvPr>
          <p:cNvPicPr>
            <a:picLocks noChangeAspect="1"/>
          </p:cNvPicPr>
          <p:nvPr/>
        </p:nvPicPr>
        <p:blipFill>
          <a:blip r:embed="rId4"/>
          <a:stretch>
            <a:fillRect/>
          </a:stretch>
        </p:blipFill>
        <p:spPr>
          <a:xfrm>
            <a:off x="507443" y="749344"/>
            <a:ext cx="880186" cy="880186"/>
          </a:xfrm>
          <a:prstGeom prst="rect">
            <a:avLst/>
          </a:prstGeom>
        </p:spPr>
      </p:pic>
      <p:sp>
        <p:nvSpPr>
          <p:cNvPr id="14" name="Textfeld 13">
            <a:extLst>
              <a:ext uri="{FF2B5EF4-FFF2-40B4-BE49-F238E27FC236}">
                <a16:creationId xmlns:a16="http://schemas.microsoft.com/office/drawing/2014/main" id="{415A06D4-DC15-DB3F-E208-94C99A74E44E}"/>
              </a:ext>
            </a:extLst>
          </p:cNvPr>
          <p:cNvSpPr txBox="1"/>
          <p:nvPr/>
        </p:nvSpPr>
        <p:spPr>
          <a:xfrm>
            <a:off x="3048856" y="3272588"/>
            <a:ext cx="6097712" cy="369332"/>
          </a:xfrm>
          <a:prstGeom prst="rect">
            <a:avLst/>
          </a:prstGeom>
          <a:noFill/>
        </p:spPr>
        <p:txBody>
          <a:bodyPr wrap="square">
            <a:spAutoFit/>
          </a:bodyPr>
          <a:lstStyle/>
          <a:p>
            <a:endParaRPr lang="de-DE"/>
          </a:p>
        </p:txBody>
      </p:sp>
      <p:pic>
        <p:nvPicPr>
          <p:cNvPr id="16" name="Grafik 15">
            <a:extLst>
              <a:ext uri="{FF2B5EF4-FFF2-40B4-BE49-F238E27FC236}">
                <a16:creationId xmlns:a16="http://schemas.microsoft.com/office/drawing/2014/main" id="{0697CE8B-12C3-1D3F-19CD-650B5876FDCE}"/>
              </a:ext>
            </a:extLst>
          </p:cNvPr>
          <p:cNvPicPr>
            <a:picLocks noChangeAspect="1"/>
          </p:cNvPicPr>
          <p:nvPr/>
        </p:nvPicPr>
        <p:blipFill>
          <a:blip r:embed="rId5"/>
          <a:stretch>
            <a:fillRect/>
          </a:stretch>
        </p:blipFill>
        <p:spPr>
          <a:xfrm>
            <a:off x="2470549" y="751519"/>
            <a:ext cx="880186" cy="880186"/>
          </a:xfrm>
          <a:prstGeom prst="rect">
            <a:avLst/>
          </a:prstGeom>
        </p:spPr>
      </p:pic>
      <p:pic>
        <p:nvPicPr>
          <p:cNvPr id="18" name="Grafik 17">
            <a:extLst>
              <a:ext uri="{FF2B5EF4-FFF2-40B4-BE49-F238E27FC236}">
                <a16:creationId xmlns:a16="http://schemas.microsoft.com/office/drawing/2014/main" id="{254448BC-8198-8BCD-9B1F-2588020C2DDC}"/>
              </a:ext>
            </a:extLst>
          </p:cNvPr>
          <p:cNvPicPr>
            <a:picLocks noChangeAspect="1"/>
          </p:cNvPicPr>
          <p:nvPr/>
        </p:nvPicPr>
        <p:blipFill>
          <a:blip r:embed="rId6"/>
          <a:stretch>
            <a:fillRect/>
          </a:stretch>
        </p:blipFill>
        <p:spPr>
          <a:xfrm>
            <a:off x="1487184" y="750735"/>
            <a:ext cx="880186" cy="880186"/>
          </a:xfrm>
          <a:prstGeom prst="rect">
            <a:avLst/>
          </a:prstGeom>
        </p:spPr>
      </p:pic>
      <p:pic>
        <p:nvPicPr>
          <p:cNvPr id="20" name="Grafik 19">
            <a:extLst>
              <a:ext uri="{FF2B5EF4-FFF2-40B4-BE49-F238E27FC236}">
                <a16:creationId xmlns:a16="http://schemas.microsoft.com/office/drawing/2014/main" id="{BFFDDD7C-7CBC-CD0F-6FF1-E9C9449D6B68}"/>
              </a:ext>
            </a:extLst>
          </p:cNvPr>
          <p:cNvPicPr>
            <a:picLocks noChangeAspect="1"/>
          </p:cNvPicPr>
          <p:nvPr/>
        </p:nvPicPr>
        <p:blipFill>
          <a:blip r:embed="rId7"/>
          <a:stretch>
            <a:fillRect/>
          </a:stretch>
        </p:blipFill>
        <p:spPr>
          <a:xfrm>
            <a:off x="4449707" y="746025"/>
            <a:ext cx="880186" cy="880186"/>
          </a:xfrm>
          <a:prstGeom prst="rect">
            <a:avLst/>
          </a:prstGeom>
        </p:spPr>
      </p:pic>
      <p:pic>
        <p:nvPicPr>
          <p:cNvPr id="22" name="Grafik 21">
            <a:extLst>
              <a:ext uri="{FF2B5EF4-FFF2-40B4-BE49-F238E27FC236}">
                <a16:creationId xmlns:a16="http://schemas.microsoft.com/office/drawing/2014/main" id="{F8BC3993-F108-9A7B-462F-CC72191666E6}"/>
              </a:ext>
            </a:extLst>
          </p:cNvPr>
          <p:cNvPicPr>
            <a:picLocks noChangeAspect="1"/>
          </p:cNvPicPr>
          <p:nvPr/>
        </p:nvPicPr>
        <p:blipFill>
          <a:blip r:embed="rId8"/>
          <a:stretch>
            <a:fillRect/>
          </a:stretch>
        </p:blipFill>
        <p:spPr>
          <a:xfrm>
            <a:off x="3431704" y="749345"/>
            <a:ext cx="918157" cy="882360"/>
          </a:xfrm>
          <a:prstGeom prst="rect">
            <a:avLst/>
          </a:prstGeom>
        </p:spPr>
      </p:pic>
      <p:pic>
        <p:nvPicPr>
          <p:cNvPr id="6" name="Grafik 5">
            <a:extLst>
              <a:ext uri="{FF2B5EF4-FFF2-40B4-BE49-F238E27FC236}">
                <a16:creationId xmlns:a16="http://schemas.microsoft.com/office/drawing/2014/main" id="{40B1BF06-9D4C-0B0F-004B-6CEFB24DD45E}"/>
              </a:ext>
            </a:extLst>
          </p:cNvPr>
          <p:cNvPicPr>
            <a:picLocks noChangeAspect="1"/>
          </p:cNvPicPr>
          <p:nvPr/>
        </p:nvPicPr>
        <p:blipFill>
          <a:blip r:embed="rId9"/>
          <a:stretch>
            <a:fillRect/>
          </a:stretch>
        </p:blipFill>
        <p:spPr>
          <a:xfrm>
            <a:off x="9624392" y="116632"/>
            <a:ext cx="2320491" cy="1882303"/>
          </a:xfrm>
          <a:prstGeom prst="rect">
            <a:avLst/>
          </a:prstGeom>
        </p:spPr>
      </p:pic>
    </p:spTree>
    <p:extLst>
      <p:ext uri="{BB962C8B-B14F-4D97-AF65-F5344CB8AC3E}">
        <p14:creationId xmlns:p14="http://schemas.microsoft.com/office/powerpoint/2010/main" val="4150596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41BEDB1-5EC0-28A2-11A3-BA2A0C937933}"/>
              </a:ext>
            </a:extLst>
          </p:cNvPr>
          <p:cNvSpPr>
            <a:spLocks noGrp="1"/>
          </p:cNvSpPr>
          <p:nvPr>
            <p:ph type="title"/>
          </p:nvPr>
        </p:nvSpPr>
        <p:spPr/>
        <p:txBody>
          <a:bodyPr/>
          <a:lstStyle/>
          <a:p>
            <a:r>
              <a:rPr lang="de-DE" err="1"/>
              <a:t>Example</a:t>
            </a:r>
            <a:r>
              <a:rPr lang="de-DE"/>
              <a:t> 3 – SDGs and Agility: Guides </a:t>
            </a:r>
            <a:r>
              <a:rPr lang="de-DE" err="1"/>
              <a:t>Sustainability</a:t>
            </a:r>
            <a:r>
              <a:rPr lang="de-DE"/>
              <a:t> Index  </a:t>
            </a:r>
          </a:p>
        </p:txBody>
      </p:sp>
      <p:sp>
        <p:nvSpPr>
          <p:cNvPr id="4" name="Fußzeilenplatzhalter 3">
            <a:extLst>
              <a:ext uri="{FF2B5EF4-FFF2-40B4-BE49-F238E27FC236}">
                <a16:creationId xmlns:a16="http://schemas.microsoft.com/office/drawing/2014/main" id="{867D839E-310E-968A-3298-71F9D6159F07}"/>
              </a:ext>
            </a:extLst>
          </p:cNvPr>
          <p:cNvSpPr>
            <a:spLocks noGrp="1"/>
          </p:cNvSpPr>
          <p:nvPr>
            <p:ph type="ftr" sz="quarter" idx="10"/>
          </p:nvPr>
        </p:nvSpPr>
        <p:spPr/>
        <p:txBody>
          <a:bodyPr/>
          <a:lstStyle/>
          <a:p>
            <a:r>
              <a:rPr lang="de-DE"/>
              <a:t>© improuv GmbH </a:t>
            </a:r>
            <a:fld id="{032F7522-69D3-E24C-BA24-0259DD40756D}" type="datetimeyyyy">
              <a:rPr lang="de-DE" smtClean="0"/>
              <a:pPr/>
              <a:t>2023</a:t>
            </a:fld>
            <a:endParaRPr lang="de-DE"/>
          </a:p>
        </p:txBody>
      </p:sp>
      <p:sp>
        <p:nvSpPr>
          <p:cNvPr id="5" name="Foliennummernplatzhalter 4">
            <a:extLst>
              <a:ext uri="{FF2B5EF4-FFF2-40B4-BE49-F238E27FC236}">
                <a16:creationId xmlns:a16="http://schemas.microsoft.com/office/drawing/2014/main" id="{D8A3DE73-9CB4-F051-2711-C258494B257A}"/>
              </a:ext>
            </a:extLst>
          </p:cNvPr>
          <p:cNvSpPr>
            <a:spLocks noGrp="1"/>
          </p:cNvSpPr>
          <p:nvPr>
            <p:ph type="sldNum" sz="quarter" idx="11"/>
          </p:nvPr>
        </p:nvSpPr>
        <p:spPr>
          <a:xfrm>
            <a:off x="5918111" y="6554691"/>
            <a:ext cx="499794" cy="303309"/>
          </a:xfrm>
        </p:spPr>
        <p:txBody>
          <a:bodyPr/>
          <a:lstStyle/>
          <a:p>
            <a:fld id="{0F9F4C4A-E858-4CF1-B83D-6A77430CCEEA}" type="slidenum">
              <a:rPr lang="de-DE" smtClean="0"/>
              <a:pPr/>
              <a:t>7</a:t>
            </a:fld>
            <a:endParaRPr lang="de-DE"/>
          </a:p>
        </p:txBody>
      </p:sp>
      <p:pic>
        <p:nvPicPr>
          <p:cNvPr id="6" name="Grafik 5" descr="Ein Bild, das Text, Screenshot, Website, Webseite enthält.&#10;&#10;Automatisch generierte Beschreibung">
            <a:extLst>
              <a:ext uri="{FF2B5EF4-FFF2-40B4-BE49-F238E27FC236}">
                <a16:creationId xmlns:a16="http://schemas.microsoft.com/office/drawing/2014/main" id="{E8974DEB-01AA-F53A-9ABF-262033AE99C6}"/>
              </a:ext>
            </a:extLst>
          </p:cNvPr>
          <p:cNvPicPr>
            <a:picLocks noChangeAspect="1"/>
          </p:cNvPicPr>
          <p:nvPr/>
        </p:nvPicPr>
        <p:blipFill>
          <a:blip r:embed="rId3"/>
          <a:stretch>
            <a:fillRect/>
          </a:stretch>
        </p:blipFill>
        <p:spPr>
          <a:xfrm>
            <a:off x="2333836" y="764704"/>
            <a:ext cx="9684568" cy="5447570"/>
          </a:xfrm>
          <a:prstGeom prst="rect">
            <a:avLst/>
          </a:prstGeom>
        </p:spPr>
      </p:pic>
      <p:sp>
        <p:nvSpPr>
          <p:cNvPr id="7" name="Ellipse 6">
            <a:extLst>
              <a:ext uri="{FF2B5EF4-FFF2-40B4-BE49-F238E27FC236}">
                <a16:creationId xmlns:a16="http://schemas.microsoft.com/office/drawing/2014/main" id="{BCF0CB6B-9D83-AAC0-7D5F-FD8E631BEFC6}"/>
              </a:ext>
            </a:extLst>
          </p:cNvPr>
          <p:cNvSpPr/>
          <p:nvPr/>
        </p:nvSpPr>
        <p:spPr>
          <a:xfrm>
            <a:off x="8184232" y="4941168"/>
            <a:ext cx="2016224" cy="864096"/>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74D9B9AC-F2E3-3962-1A9D-5BE7EC7227AF}"/>
              </a:ext>
            </a:extLst>
          </p:cNvPr>
          <p:cNvPicPr>
            <a:picLocks noChangeAspect="1"/>
          </p:cNvPicPr>
          <p:nvPr/>
        </p:nvPicPr>
        <p:blipFill>
          <a:blip r:embed="rId4"/>
          <a:stretch>
            <a:fillRect/>
          </a:stretch>
        </p:blipFill>
        <p:spPr>
          <a:xfrm>
            <a:off x="479376" y="998730"/>
            <a:ext cx="880186" cy="880186"/>
          </a:xfrm>
          <a:prstGeom prst="rect">
            <a:avLst/>
          </a:prstGeom>
        </p:spPr>
      </p:pic>
      <p:pic>
        <p:nvPicPr>
          <p:cNvPr id="9" name="Grafik 8">
            <a:extLst>
              <a:ext uri="{FF2B5EF4-FFF2-40B4-BE49-F238E27FC236}">
                <a16:creationId xmlns:a16="http://schemas.microsoft.com/office/drawing/2014/main" id="{87ABA487-AF7A-0F39-BD35-E4FEE54211E8}"/>
              </a:ext>
            </a:extLst>
          </p:cNvPr>
          <p:cNvPicPr>
            <a:picLocks noChangeAspect="1"/>
          </p:cNvPicPr>
          <p:nvPr/>
        </p:nvPicPr>
        <p:blipFill>
          <a:blip r:embed="rId5"/>
          <a:stretch>
            <a:fillRect/>
          </a:stretch>
        </p:blipFill>
        <p:spPr>
          <a:xfrm>
            <a:off x="2313527" y="996556"/>
            <a:ext cx="918157" cy="882360"/>
          </a:xfrm>
          <a:prstGeom prst="rect">
            <a:avLst/>
          </a:prstGeom>
        </p:spPr>
      </p:pic>
      <p:pic>
        <p:nvPicPr>
          <p:cNvPr id="11" name="Grafik 10">
            <a:extLst>
              <a:ext uri="{FF2B5EF4-FFF2-40B4-BE49-F238E27FC236}">
                <a16:creationId xmlns:a16="http://schemas.microsoft.com/office/drawing/2014/main" id="{4499760B-8A17-9478-88B6-79CC3DDF97FA}"/>
              </a:ext>
            </a:extLst>
          </p:cNvPr>
          <p:cNvPicPr>
            <a:picLocks noChangeAspect="1"/>
          </p:cNvPicPr>
          <p:nvPr/>
        </p:nvPicPr>
        <p:blipFill>
          <a:blip r:embed="rId6"/>
          <a:stretch>
            <a:fillRect/>
          </a:stretch>
        </p:blipFill>
        <p:spPr>
          <a:xfrm>
            <a:off x="1377466" y="981069"/>
            <a:ext cx="918157" cy="912550"/>
          </a:xfrm>
          <a:prstGeom prst="rect">
            <a:avLst/>
          </a:prstGeom>
        </p:spPr>
      </p:pic>
      <p:pic>
        <p:nvPicPr>
          <p:cNvPr id="10" name="Grafik 9" descr="Ein Bild, das Text, Klebezettel, Handschrift, Rechteck enthält.&#10;&#10;Automatisch generierte Beschreibung">
            <a:extLst>
              <a:ext uri="{FF2B5EF4-FFF2-40B4-BE49-F238E27FC236}">
                <a16:creationId xmlns:a16="http://schemas.microsoft.com/office/drawing/2014/main" id="{0C8167C0-FB15-1E33-C880-3E755291C616}"/>
              </a:ext>
            </a:extLst>
          </p:cNvPr>
          <p:cNvPicPr>
            <a:picLocks noChangeAspect="1"/>
          </p:cNvPicPr>
          <p:nvPr/>
        </p:nvPicPr>
        <p:blipFill>
          <a:blip r:embed="rId7"/>
          <a:stretch>
            <a:fillRect/>
          </a:stretch>
        </p:blipFill>
        <p:spPr>
          <a:xfrm>
            <a:off x="479376" y="2520280"/>
            <a:ext cx="2856983" cy="3573016"/>
          </a:xfrm>
          <a:prstGeom prst="rect">
            <a:avLst/>
          </a:prstGeom>
        </p:spPr>
      </p:pic>
    </p:spTree>
    <p:extLst>
      <p:ext uri="{BB962C8B-B14F-4D97-AF65-F5344CB8AC3E}">
        <p14:creationId xmlns:p14="http://schemas.microsoft.com/office/powerpoint/2010/main" val="3749551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8">
            <a:extLst>
              <a:ext uri="{FF2B5EF4-FFF2-40B4-BE49-F238E27FC236}">
                <a16:creationId xmlns:a16="http://schemas.microsoft.com/office/drawing/2014/main" id="{2CB01B28-A6B2-778F-8A35-7809793558DC}"/>
              </a:ext>
            </a:extLst>
          </p:cNvPr>
          <p:cNvSpPr>
            <a:spLocks noGrp="1"/>
          </p:cNvSpPr>
          <p:nvPr>
            <p:ph idx="11"/>
          </p:nvPr>
        </p:nvSpPr>
        <p:spPr>
          <a:xfrm>
            <a:off x="5102780" y="831308"/>
            <a:ext cx="6897876" cy="5256112"/>
          </a:xfrm>
        </p:spPr>
        <p:txBody>
          <a:bodyPr/>
          <a:lstStyle/>
          <a:p>
            <a:pPr algn="ctr"/>
            <a:endParaRPr lang="de-DE">
              <a:solidFill>
                <a:schemeClr val="bg1"/>
              </a:solidFill>
            </a:endParaRPr>
          </a:p>
          <a:p>
            <a:pPr algn="ctr"/>
            <a:endParaRPr lang="de-DE">
              <a:solidFill>
                <a:schemeClr val="bg1"/>
              </a:solidFill>
            </a:endParaRPr>
          </a:p>
          <a:p>
            <a:pPr algn="ctr"/>
            <a:endParaRPr lang="de-DE">
              <a:solidFill>
                <a:schemeClr val="bg1"/>
              </a:solidFill>
            </a:endParaRPr>
          </a:p>
          <a:p>
            <a:pPr algn="ctr"/>
            <a:endParaRPr lang="de-DE">
              <a:solidFill>
                <a:schemeClr val="bg1"/>
              </a:solidFill>
            </a:endParaRPr>
          </a:p>
          <a:p>
            <a:pPr algn="ctr"/>
            <a:endParaRPr lang="de-DE">
              <a:solidFill>
                <a:schemeClr val="bg1"/>
              </a:solidFill>
            </a:endParaRPr>
          </a:p>
          <a:p>
            <a:pPr algn="ctr"/>
            <a:r>
              <a:rPr lang="de-DE" sz="4800">
                <a:solidFill>
                  <a:schemeClr val="bg1"/>
                </a:solidFill>
              </a:rPr>
              <a:t>Definition of Done</a:t>
            </a:r>
          </a:p>
        </p:txBody>
      </p:sp>
      <p:sp>
        <p:nvSpPr>
          <p:cNvPr id="6" name="Foliennummernplatzhalter 5">
            <a:extLst>
              <a:ext uri="{FF2B5EF4-FFF2-40B4-BE49-F238E27FC236}">
                <a16:creationId xmlns:a16="http://schemas.microsoft.com/office/drawing/2014/main" id="{D796511B-819F-2ED1-081E-D221AD50FC6E}"/>
              </a:ext>
            </a:extLst>
          </p:cNvPr>
          <p:cNvSpPr>
            <a:spLocks noGrp="1"/>
          </p:cNvSpPr>
          <p:nvPr>
            <p:ph type="sldNum" sz="quarter" idx="4294967295"/>
          </p:nvPr>
        </p:nvSpPr>
        <p:spPr>
          <a:xfrm>
            <a:off x="0" y="6554788"/>
            <a:ext cx="498475" cy="303212"/>
          </a:xfrm>
          <a:prstGeom prst="rect">
            <a:avLst/>
          </a:prstGeom>
        </p:spPr>
        <p:txBody>
          <a:bodyPr/>
          <a:lstStyle/>
          <a:p>
            <a:fld id="{0F9F4C4A-E858-4CF1-B83D-6A77430CCEEA}" type="slidenum">
              <a:rPr lang="de-DE" smtClean="0"/>
              <a:pPr/>
              <a:t>8</a:t>
            </a:fld>
            <a:endParaRPr lang="de-DE"/>
          </a:p>
        </p:txBody>
      </p:sp>
      <p:sp>
        <p:nvSpPr>
          <p:cNvPr id="10" name="Abgerundetes Rechteck 9">
            <a:extLst>
              <a:ext uri="{FF2B5EF4-FFF2-40B4-BE49-F238E27FC236}">
                <a16:creationId xmlns:a16="http://schemas.microsoft.com/office/drawing/2014/main" id="{2CCF3D27-E03F-4A92-DA06-5D65D3176904}"/>
              </a:ext>
            </a:extLst>
          </p:cNvPr>
          <p:cNvSpPr/>
          <p:nvPr/>
        </p:nvSpPr>
        <p:spPr>
          <a:xfrm>
            <a:off x="498475" y="831308"/>
            <a:ext cx="5564152" cy="5333996"/>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de-DE" sz="2400" err="1">
                <a:solidFill>
                  <a:schemeClr val="bg1"/>
                </a:solidFill>
              </a:rPr>
              <a:t>Ideas</a:t>
            </a:r>
            <a:r>
              <a:rPr lang="de-DE" sz="2400">
                <a:solidFill>
                  <a:schemeClr val="bg1"/>
                </a:solidFill>
              </a:rPr>
              <a:t> </a:t>
            </a:r>
            <a:r>
              <a:rPr lang="de-DE" sz="2400" err="1">
                <a:solidFill>
                  <a:schemeClr val="bg1"/>
                </a:solidFill>
              </a:rPr>
              <a:t>Changable</a:t>
            </a:r>
            <a:r>
              <a:rPr lang="de-DE" sz="2400">
                <a:solidFill>
                  <a:schemeClr val="bg1"/>
                </a:solidFill>
              </a:rPr>
              <a:t> on </a:t>
            </a:r>
            <a:r>
              <a:rPr lang="de-DE" sz="2400" err="1">
                <a:solidFill>
                  <a:schemeClr val="bg1"/>
                </a:solidFill>
              </a:rPr>
              <a:t>Sticky</a:t>
            </a:r>
            <a:r>
              <a:rPr lang="de-DE" sz="2400">
                <a:solidFill>
                  <a:schemeClr val="bg1"/>
                </a:solidFill>
              </a:rPr>
              <a:t> Notes</a:t>
            </a:r>
          </a:p>
          <a:p>
            <a:pPr algn="ctr"/>
            <a:endParaRPr lang="de-DE" sz="2400">
              <a:solidFill>
                <a:schemeClr val="bg1"/>
              </a:solidFill>
            </a:endParaRPr>
          </a:p>
          <a:p>
            <a:pPr algn="ctr"/>
            <a:r>
              <a:rPr lang="de-DE" sz="2400">
                <a:solidFill>
                  <a:schemeClr val="bg1"/>
                </a:solidFill>
              </a:rPr>
              <a:t>People </a:t>
            </a:r>
            <a:r>
              <a:rPr lang="de-DE" sz="2400" err="1">
                <a:solidFill>
                  <a:schemeClr val="bg1"/>
                </a:solidFill>
              </a:rPr>
              <a:t>can</a:t>
            </a:r>
            <a:r>
              <a:rPr lang="de-DE" sz="2400">
                <a:solidFill>
                  <a:schemeClr val="bg1"/>
                </a:solidFill>
              </a:rPr>
              <a:t> </a:t>
            </a:r>
            <a:r>
              <a:rPr lang="de-DE" sz="2400" err="1">
                <a:solidFill>
                  <a:schemeClr val="bg1"/>
                </a:solidFill>
              </a:rPr>
              <a:t>understand</a:t>
            </a:r>
            <a:r>
              <a:rPr lang="de-DE" sz="2400">
                <a:solidFill>
                  <a:schemeClr val="bg1"/>
                </a:solidFill>
              </a:rPr>
              <a:t> just </a:t>
            </a:r>
            <a:r>
              <a:rPr lang="de-DE" sz="2400" err="1">
                <a:solidFill>
                  <a:schemeClr val="bg1"/>
                </a:solidFill>
              </a:rPr>
              <a:t>by</a:t>
            </a:r>
            <a:r>
              <a:rPr lang="de-DE" sz="2400">
                <a:solidFill>
                  <a:schemeClr val="bg1"/>
                </a:solidFill>
              </a:rPr>
              <a:t> </a:t>
            </a:r>
            <a:r>
              <a:rPr lang="de-DE" sz="2400" err="1">
                <a:solidFill>
                  <a:schemeClr val="bg1"/>
                </a:solidFill>
              </a:rPr>
              <a:t>looking</a:t>
            </a:r>
            <a:r>
              <a:rPr lang="de-DE" sz="2400">
                <a:solidFill>
                  <a:schemeClr val="bg1"/>
                </a:solidFill>
              </a:rPr>
              <a:t> at </a:t>
            </a:r>
            <a:r>
              <a:rPr lang="de-DE" sz="2400" err="1">
                <a:solidFill>
                  <a:schemeClr val="bg1"/>
                </a:solidFill>
              </a:rPr>
              <a:t>it</a:t>
            </a:r>
            <a:endParaRPr lang="de-DE" sz="2400">
              <a:solidFill>
                <a:schemeClr val="bg1"/>
              </a:solidFill>
            </a:endParaRPr>
          </a:p>
        </p:txBody>
      </p:sp>
      <p:sp>
        <p:nvSpPr>
          <p:cNvPr id="2" name="Stern mit 5 Zacken 1">
            <a:extLst>
              <a:ext uri="{FF2B5EF4-FFF2-40B4-BE49-F238E27FC236}">
                <a16:creationId xmlns:a16="http://schemas.microsoft.com/office/drawing/2014/main" id="{E03C0C38-F806-CF27-8A28-327EEC055CD7}"/>
              </a:ext>
            </a:extLst>
          </p:cNvPr>
          <p:cNvSpPr/>
          <p:nvPr/>
        </p:nvSpPr>
        <p:spPr>
          <a:xfrm>
            <a:off x="3719736" y="0"/>
            <a:ext cx="3384376" cy="25551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YES, AND.. - Attitude</a:t>
            </a:r>
          </a:p>
        </p:txBody>
      </p:sp>
      <p:sp>
        <p:nvSpPr>
          <p:cNvPr id="3" name="Stern mit 5 Zacken 2">
            <a:extLst>
              <a:ext uri="{FF2B5EF4-FFF2-40B4-BE49-F238E27FC236}">
                <a16:creationId xmlns:a16="http://schemas.microsoft.com/office/drawing/2014/main" id="{DAD86626-EE07-D884-3F24-B7BC09D964AB}"/>
              </a:ext>
            </a:extLst>
          </p:cNvPr>
          <p:cNvSpPr/>
          <p:nvPr/>
        </p:nvSpPr>
        <p:spPr>
          <a:xfrm>
            <a:off x="6062627" y="3989608"/>
            <a:ext cx="3057709" cy="237043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Use </a:t>
            </a:r>
            <a:r>
              <a:rPr lang="de-DE" err="1"/>
              <a:t>colors</a:t>
            </a:r>
            <a:r>
              <a:rPr lang="de-DE"/>
              <a:t>, </a:t>
            </a:r>
            <a:r>
              <a:rPr lang="de-DE" err="1"/>
              <a:t>have</a:t>
            </a:r>
            <a:r>
              <a:rPr lang="de-DE"/>
              <a:t> </a:t>
            </a:r>
            <a:r>
              <a:rPr lang="de-DE" err="1"/>
              <a:t>fun</a:t>
            </a:r>
            <a:r>
              <a:rPr lang="de-DE"/>
              <a:t>..</a:t>
            </a:r>
          </a:p>
        </p:txBody>
      </p:sp>
    </p:spTree>
    <p:extLst>
      <p:ext uri="{BB962C8B-B14F-4D97-AF65-F5344CB8AC3E}">
        <p14:creationId xmlns:p14="http://schemas.microsoft.com/office/powerpoint/2010/main" val="451597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E803E73E-B0FC-3CC5-C9A6-28BA109ADBB7}"/>
              </a:ext>
            </a:extLst>
          </p:cNvPr>
          <p:cNvSpPr>
            <a:spLocks noGrp="1"/>
          </p:cNvSpPr>
          <p:nvPr>
            <p:ph type="title" idx="4294967295"/>
          </p:nvPr>
        </p:nvSpPr>
        <p:spPr>
          <a:xfrm>
            <a:off x="0" y="204788"/>
            <a:ext cx="12192000" cy="482600"/>
          </a:xfrm>
          <a:prstGeom prst="rect">
            <a:avLst/>
          </a:prstGeom>
        </p:spPr>
        <p:txBody>
          <a:bodyPr/>
          <a:lstStyle/>
          <a:p>
            <a:r>
              <a:rPr lang="de-DE" dirty="0"/>
              <a:t>Teamwork at Table</a:t>
            </a:r>
          </a:p>
        </p:txBody>
      </p:sp>
      <p:sp>
        <p:nvSpPr>
          <p:cNvPr id="13" name="Inhaltsplatzhalter 12">
            <a:extLst>
              <a:ext uri="{FF2B5EF4-FFF2-40B4-BE49-F238E27FC236}">
                <a16:creationId xmlns:a16="http://schemas.microsoft.com/office/drawing/2014/main" id="{CFC7AC96-F942-8689-51EA-13FC7B46F1C8}"/>
              </a:ext>
            </a:extLst>
          </p:cNvPr>
          <p:cNvSpPr>
            <a:spLocks noGrp="1"/>
          </p:cNvSpPr>
          <p:nvPr>
            <p:ph idx="4294967295"/>
          </p:nvPr>
        </p:nvSpPr>
        <p:spPr>
          <a:xfrm>
            <a:off x="709613" y="1298575"/>
            <a:ext cx="11482387" cy="4894263"/>
          </a:xfrm>
          <a:prstGeom prst="rect">
            <a:avLst/>
          </a:prstGeom>
        </p:spPr>
        <p:txBody>
          <a:bodyPr anchor="t"/>
          <a:lstStyle/>
          <a:p>
            <a:endParaRPr lang="de-DE" b="1" dirty="0"/>
          </a:p>
          <a:p>
            <a:endParaRPr lang="de-DE" b="1" dirty="0"/>
          </a:p>
          <a:p>
            <a:endParaRPr lang="de-DE" b="1" dirty="0"/>
          </a:p>
          <a:p>
            <a:r>
              <a:rPr lang="de-DE" b="1" dirty="0">
                <a:solidFill>
                  <a:schemeClr val="tx2"/>
                </a:solidFill>
              </a:rPr>
              <a:t>Story/Task:</a:t>
            </a:r>
          </a:p>
          <a:p>
            <a:pPr marL="457200" indent="-457200">
              <a:buFont typeface="+mj-lt"/>
              <a:buAutoNum type="arabicPeriod"/>
            </a:pPr>
            <a:r>
              <a:rPr lang="de-DE" dirty="0" err="1">
                <a:solidFill>
                  <a:schemeClr val="tx2"/>
                </a:solidFill>
              </a:rPr>
              <a:t>Starting</a:t>
            </a:r>
            <a:r>
              <a:rPr lang="de-DE" dirty="0">
                <a:solidFill>
                  <a:schemeClr val="tx2"/>
                </a:solidFill>
              </a:rPr>
              <a:t> </a:t>
            </a:r>
            <a:r>
              <a:rPr lang="de-DE" dirty="0" err="1">
                <a:solidFill>
                  <a:schemeClr val="tx2"/>
                </a:solidFill>
              </a:rPr>
              <a:t>from</a:t>
            </a:r>
            <a:r>
              <a:rPr lang="de-DE" dirty="0">
                <a:solidFill>
                  <a:schemeClr val="tx2"/>
                </a:solidFill>
              </a:rPr>
              <a:t> </a:t>
            </a:r>
            <a:r>
              <a:rPr lang="de-DE" u="sng" dirty="0" err="1">
                <a:solidFill>
                  <a:schemeClr val="tx2"/>
                </a:solidFill>
              </a:rPr>
              <a:t>one</a:t>
            </a:r>
            <a:r>
              <a:rPr lang="de-DE" u="sng" dirty="0">
                <a:solidFill>
                  <a:schemeClr val="tx2"/>
                </a:solidFill>
              </a:rPr>
              <a:t> SDG</a:t>
            </a:r>
            <a:r>
              <a:rPr lang="de-DE" dirty="0">
                <a:solidFill>
                  <a:schemeClr val="tx2"/>
                </a:solidFill>
              </a:rPr>
              <a:t>: </a:t>
            </a:r>
            <a:r>
              <a:rPr lang="de-DE" dirty="0" err="1">
                <a:solidFill>
                  <a:schemeClr val="tx2"/>
                </a:solidFill>
              </a:rPr>
              <a:t>Develop</a:t>
            </a:r>
            <a:r>
              <a:rPr lang="de-DE" dirty="0">
                <a:solidFill>
                  <a:schemeClr val="tx2"/>
                </a:solidFill>
              </a:rPr>
              <a:t> </a:t>
            </a:r>
            <a:r>
              <a:rPr lang="de-DE" dirty="0" err="1">
                <a:solidFill>
                  <a:schemeClr val="tx2"/>
                </a:solidFill>
              </a:rPr>
              <a:t>idea</a:t>
            </a:r>
            <a:r>
              <a:rPr lang="de-DE" dirty="0">
                <a:solidFill>
                  <a:schemeClr val="tx2"/>
                </a:solidFill>
              </a:rPr>
              <a:t> </a:t>
            </a:r>
            <a:r>
              <a:rPr lang="de-DE" dirty="0" err="1">
                <a:solidFill>
                  <a:schemeClr val="tx2"/>
                </a:solidFill>
              </a:rPr>
              <a:t>for</a:t>
            </a:r>
            <a:r>
              <a:rPr lang="de-DE" dirty="0">
                <a:solidFill>
                  <a:schemeClr val="tx2"/>
                </a:solidFill>
              </a:rPr>
              <a:t> a </a:t>
            </a:r>
            <a:r>
              <a:rPr lang="de-DE" dirty="0" err="1">
                <a:solidFill>
                  <a:schemeClr val="tx2"/>
                </a:solidFill>
              </a:rPr>
              <a:t>product</a:t>
            </a:r>
            <a:r>
              <a:rPr lang="de-DE" dirty="0">
                <a:solidFill>
                  <a:schemeClr val="tx2"/>
                </a:solidFill>
              </a:rPr>
              <a:t> </a:t>
            </a:r>
            <a:r>
              <a:rPr lang="de-DE" dirty="0" err="1">
                <a:solidFill>
                  <a:schemeClr val="tx2"/>
                </a:solidFill>
              </a:rPr>
              <a:t>or</a:t>
            </a:r>
            <a:r>
              <a:rPr lang="de-DE" dirty="0">
                <a:solidFill>
                  <a:schemeClr val="tx2"/>
                </a:solidFill>
              </a:rPr>
              <a:t> </a:t>
            </a:r>
            <a:r>
              <a:rPr lang="de-DE" dirty="0" err="1">
                <a:solidFill>
                  <a:schemeClr val="tx2"/>
                </a:solidFill>
              </a:rPr>
              <a:t>service</a:t>
            </a:r>
            <a:r>
              <a:rPr lang="de-DE" dirty="0">
                <a:solidFill>
                  <a:schemeClr val="tx2"/>
                </a:solidFill>
              </a:rPr>
              <a:t> in </a:t>
            </a:r>
            <a:r>
              <a:rPr lang="de-DE" dirty="0" err="1">
                <a:solidFill>
                  <a:schemeClr val="tx2"/>
                </a:solidFill>
              </a:rPr>
              <a:t>context</a:t>
            </a:r>
            <a:r>
              <a:rPr lang="de-DE" dirty="0">
                <a:solidFill>
                  <a:schemeClr val="tx2"/>
                </a:solidFill>
              </a:rPr>
              <a:t> </a:t>
            </a:r>
            <a:r>
              <a:rPr lang="de-DE" dirty="0" err="1">
                <a:solidFill>
                  <a:schemeClr val="tx2"/>
                </a:solidFill>
              </a:rPr>
              <a:t>related</a:t>
            </a:r>
            <a:r>
              <a:rPr lang="de-DE" dirty="0">
                <a:solidFill>
                  <a:schemeClr val="tx2"/>
                </a:solidFill>
              </a:rPr>
              <a:t> </a:t>
            </a:r>
            <a:r>
              <a:rPr lang="de-DE" dirty="0" err="1">
                <a:solidFill>
                  <a:schemeClr val="tx2"/>
                </a:solidFill>
              </a:rPr>
              <a:t>to</a:t>
            </a:r>
            <a:r>
              <a:rPr lang="de-DE" dirty="0">
                <a:solidFill>
                  <a:schemeClr val="tx2"/>
                </a:solidFill>
              </a:rPr>
              <a:t> </a:t>
            </a:r>
            <a:r>
              <a:rPr lang="de-DE" dirty="0" err="1">
                <a:solidFill>
                  <a:schemeClr val="tx2"/>
                </a:solidFill>
              </a:rPr>
              <a:t>group</a:t>
            </a:r>
            <a:r>
              <a:rPr lang="de-DE" dirty="0">
                <a:solidFill>
                  <a:schemeClr val="tx2"/>
                </a:solidFill>
              </a:rPr>
              <a:t>.</a:t>
            </a:r>
          </a:p>
          <a:p>
            <a:pPr marL="457200" indent="-457200">
              <a:buFont typeface="+mj-lt"/>
              <a:buAutoNum type="arabicPeriod"/>
            </a:pPr>
            <a:r>
              <a:rPr lang="de-DE" dirty="0" err="1">
                <a:solidFill>
                  <a:schemeClr val="tx2"/>
                </a:solidFill>
              </a:rPr>
              <a:t>If</a:t>
            </a:r>
            <a:r>
              <a:rPr lang="de-DE" dirty="0">
                <a:solidFill>
                  <a:schemeClr val="tx2"/>
                </a:solidFill>
              </a:rPr>
              <a:t> </a:t>
            </a:r>
            <a:r>
              <a:rPr lang="de-DE" dirty="0" err="1">
                <a:solidFill>
                  <a:schemeClr val="tx2"/>
                </a:solidFill>
              </a:rPr>
              <a:t>there</a:t>
            </a:r>
            <a:r>
              <a:rPr lang="de-DE" dirty="0">
                <a:solidFill>
                  <a:schemeClr val="tx2"/>
                </a:solidFill>
              </a:rPr>
              <a:t> </a:t>
            </a:r>
            <a:r>
              <a:rPr lang="de-DE" dirty="0" err="1">
                <a:solidFill>
                  <a:schemeClr val="tx2"/>
                </a:solidFill>
              </a:rPr>
              <a:t>is</a:t>
            </a:r>
            <a:r>
              <a:rPr lang="de-DE" dirty="0">
                <a:solidFill>
                  <a:schemeClr val="tx2"/>
                </a:solidFill>
              </a:rPr>
              <a:t> time, </a:t>
            </a:r>
            <a:r>
              <a:rPr lang="de-DE" dirty="0" err="1">
                <a:solidFill>
                  <a:schemeClr val="tx2"/>
                </a:solidFill>
              </a:rPr>
              <a:t>see</a:t>
            </a:r>
            <a:r>
              <a:rPr lang="de-DE" dirty="0">
                <a:solidFill>
                  <a:schemeClr val="tx2"/>
                </a:solidFill>
              </a:rPr>
              <a:t> </a:t>
            </a:r>
            <a:r>
              <a:rPr lang="de-DE" dirty="0" err="1">
                <a:solidFill>
                  <a:schemeClr val="tx2"/>
                </a:solidFill>
              </a:rPr>
              <a:t>if</a:t>
            </a:r>
            <a:r>
              <a:rPr lang="de-DE" dirty="0">
                <a:solidFill>
                  <a:schemeClr val="tx2"/>
                </a:solidFill>
              </a:rPr>
              <a:t> </a:t>
            </a:r>
            <a:r>
              <a:rPr lang="de-DE" dirty="0" err="1">
                <a:solidFill>
                  <a:schemeClr val="tx2"/>
                </a:solidFill>
              </a:rPr>
              <a:t>other</a:t>
            </a:r>
            <a:r>
              <a:rPr lang="de-DE" dirty="0">
                <a:solidFill>
                  <a:schemeClr val="tx2"/>
                </a:solidFill>
              </a:rPr>
              <a:t> SDGs also </a:t>
            </a:r>
            <a:r>
              <a:rPr lang="de-DE" dirty="0" err="1">
                <a:solidFill>
                  <a:schemeClr val="tx2"/>
                </a:solidFill>
              </a:rPr>
              <a:t>benefit</a:t>
            </a:r>
            <a:br>
              <a:rPr lang="de-DE" dirty="0">
                <a:solidFill>
                  <a:schemeClr val="tx2"/>
                </a:solidFill>
              </a:rPr>
            </a:br>
            <a:endParaRPr lang="de-DE" dirty="0">
              <a:solidFill>
                <a:schemeClr val="tx2"/>
              </a:solidFill>
            </a:endParaRPr>
          </a:p>
          <a:p>
            <a:r>
              <a:rPr lang="de-DE" b="1" dirty="0">
                <a:solidFill>
                  <a:schemeClr val="tx2"/>
                </a:solidFill>
              </a:rPr>
              <a:t>Acceptance </a:t>
            </a:r>
            <a:r>
              <a:rPr lang="de-DE" b="1" dirty="0" err="1">
                <a:solidFill>
                  <a:schemeClr val="tx2"/>
                </a:solidFill>
              </a:rPr>
              <a:t>Criteria</a:t>
            </a:r>
            <a:r>
              <a:rPr lang="de-DE" dirty="0">
                <a:solidFill>
                  <a:schemeClr val="tx2"/>
                </a:solidFill>
              </a:rPr>
              <a:t>: </a:t>
            </a:r>
          </a:p>
          <a:p>
            <a:pPr marL="342900" indent="-342900">
              <a:buFont typeface="Arial" panose="020B0604020202020204" pitchFamily="34" charset="0"/>
              <a:buChar char="•"/>
            </a:pPr>
            <a:r>
              <a:rPr lang="de-DE" dirty="0">
                <a:solidFill>
                  <a:schemeClr val="tx2"/>
                </a:solidFill>
              </a:rPr>
              <a:t>At least </a:t>
            </a:r>
            <a:r>
              <a:rPr lang="de-DE" dirty="0" err="1">
                <a:solidFill>
                  <a:schemeClr val="tx2"/>
                </a:solidFill>
              </a:rPr>
              <a:t>one</a:t>
            </a:r>
            <a:r>
              <a:rPr lang="de-DE" dirty="0">
                <a:solidFill>
                  <a:schemeClr val="tx2"/>
                </a:solidFill>
              </a:rPr>
              <a:t> </a:t>
            </a:r>
            <a:r>
              <a:rPr lang="de-DE" dirty="0" err="1">
                <a:solidFill>
                  <a:schemeClr val="tx2"/>
                </a:solidFill>
              </a:rPr>
              <a:t>person</a:t>
            </a:r>
            <a:r>
              <a:rPr lang="de-DE" dirty="0">
                <a:solidFill>
                  <a:schemeClr val="tx2"/>
                </a:solidFill>
              </a:rPr>
              <a:t> in </a:t>
            </a:r>
            <a:r>
              <a:rPr lang="de-DE" dirty="0" err="1">
                <a:solidFill>
                  <a:schemeClr val="tx2"/>
                </a:solidFill>
              </a:rPr>
              <a:t>group</a:t>
            </a:r>
            <a:r>
              <a:rPr lang="de-DE" dirty="0">
                <a:solidFill>
                  <a:schemeClr val="tx2"/>
                </a:solidFill>
              </a:rPr>
              <a:t> </a:t>
            </a:r>
            <a:r>
              <a:rPr lang="de-DE" dirty="0" err="1">
                <a:solidFill>
                  <a:schemeClr val="tx2"/>
                </a:solidFill>
              </a:rPr>
              <a:t>should</a:t>
            </a:r>
            <a:r>
              <a:rPr lang="de-DE" dirty="0">
                <a:solidFill>
                  <a:schemeClr val="tx2"/>
                </a:solidFill>
              </a:rPr>
              <a:t> </a:t>
            </a:r>
            <a:r>
              <a:rPr lang="de-DE" dirty="0" err="1">
                <a:solidFill>
                  <a:schemeClr val="tx2"/>
                </a:solidFill>
              </a:rPr>
              <a:t>be</a:t>
            </a:r>
            <a:r>
              <a:rPr lang="de-DE" dirty="0">
                <a:solidFill>
                  <a:schemeClr val="tx2"/>
                </a:solidFill>
              </a:rPr>
              <a:t> </a:t>
            </a:r>
            <a:r>
              <a:rPr lang="de-DE" dirty="0" err="1">
                <a:solidFill>
                  <a:schemeClr val="tx2"/>
                </a:solidFill>
              </a:rPr>
              <a:t>capable</a:t>
            </a:r>
            <a:r>
              <a:rPr lang="de-DE" dirty="0">
                <a:solidFill>
                  <a:schemeClr val="tx2"/>
                </a:solidFill>
              </a:rPr>
              <a:t> </a:t>
            </a:r>
            <a:r>
              <a:rPr lang="de-DE" dirty="0" err="1">
                <a:solidFill>
                  <a:schemeClr val="tx2"/>
                </a:solidFill>
              </a:rPr>
              <a:t>to</a:t>
            </a:r>
            <a:r>
              <a:rPr lang="de-DE" dirty="0">
                <a:solidFill>
                  <a:schemeClr val="tx2"/>
                </a:solidFill>
              </a:rPr>
              <a:t> </a:t>
            </a:r>
            <a:r>
              <a:rPr lang="de-DE" dirty="0" err="1">
                <a:solidFill>
                  <a:schemeClr val="tx2"/>
                </a:solidFill>
              </a:rPr>
              <a:t>act</a:t>
            </a:r>
            <a:r>
              <a:rPr lang="de-DE" dirty="0">
                <a:solidFill>
                  <a:schemeClr val="tx2"/>
                </a:solidFill>
              </a:rPr>
              <a:t> on </a:t>
            </a:r>
            <a:r>
              <a:rPr lang="de-DE" dirty="0" err="1">
                <a:solidFill>
                  <a:schemeClr val="tx2"/>
                </a:solidFill>
              </a:rPr>
              <a:t>the</a:t>
            </a:r>
            <a:r>
              <a:rPr lang="de-DE" dirty="0">
                <a:solidFill>
                  <a:schemeClr val="tx2"/>
                </a:solidFill>
              </a:rPr>
              <a:t> </a:t>
            </a:r>
            <a:r>
              <a:rPr lang="de-DE" dirty="0" err="1">
                <a:solidFill>
                  <a:schemeClr val="tx2"/>
                </a:solidFill>
              </a:rPr>
              <a:t>idea</a:t>
            </a:r>
            <a:endParaRPr lang="de-DE" dirty="0">
              <a:solidFill>
                <a:schemeClr val="tx2"/>
              </a:solidFill>
            </a:endParaRPr>
          </a:p>
          <a:p>
            <a:pPr marL="342900" indent="-342900">
              <a:buFont typeface="Arial" panose="020B0604020202020204" pitchFamily="34" charset="0"/>
              <a:buChar char="•"/>
            </a:pPr>
            <a:r>
              <a:rPr lang="de-DE" dirty="0">
                <a:solidFill>
                  <a:schemeClr val="tx2"/>
                </a:solidFill>
              </a:rPr>
              <a:t>Includes </a:t>
            </a:r>
            <a:r>
              <a:rPr lang="de-DE" u="sng" dirty="0">
                <a:solidFill>
                  <a:schemeClr val="tx2"/>
                </a:solidFill>
              </a:rPr>
              <a:t>SDG(s)</a:t>
            </a:r>
          </a:p>
          <a:p>
            <a:pPr marL="342900" indent="-342900">
              <a:buFont typeface="Arial" panose="020B0604020202020204" pitchFamily="34" charset="0"/>
              <a:buChar char="•"/>
            </a:pPr>
            <a:r>
              <a:rPr lang="de-DE" dirty="0">
                <a:solidFill>
                  <a:schemeClr val="tx2"/>
                </a:solidFill>
              </a:rPr>
              <a:t>Includes </a:t>
            </a:r>
            <a:r>
              <a:rPr lang="de-DE" u="sng" dirty="0" err="1">
                <a:solidFill>
                  <a:schemeClr val="tx2"/>
                </a:solidFill>
              </a:rPr>
              <a:t>product</a:t>
            </a:r>
            <a:r>
              <a:rPr lang="de-DE" u="sng" dirty="0">
                <a:solidFill>
                  <a:schemeClr val="tx2"/>
                </a:solidFill>
              </a:rPr>
              <a:t> </a:t>
            </a:r>
            <a:r>
              <a:rPr lang="de-DE" u="sng" dirty="0" err="1">
                <a:solidFill>
                  <a:schemeClr val="tx2"/>
                </a:solidFill>
              </a:rPr>
              <a:t>name</a:t>
            </a:r>
            <a:r>
              <a:rPr lang="de-DE" dirty="0">
                <a:solidFill>
                  <a:schemeClr val="tx2"/>
                </a:solidFill>
              </a:rPr>
              <a:t>, </a:t>
            </a:r>
            <a:r>
              <a:rPr lang="de-DE" u="sng" dirty="0" err="1">
                <a:solidFill>
                  <a:schemeClr val="tx2"/>
                </a:solidFill>
              </a:rPr>
              <a:t>approach</a:t>
            </a:r>
            <a:r>
              <a:rPr lang="de-DE" dirty="0">
                <a:solidFill>
                  <a:schemeClr val="tx2"/>
                </a:solidFill>
              </a:rPr>
              <a:t>, </a:t>
            </a:r>
            <a:r>
              <a:rPr lang="de-DE" u="sng" dirty="0" err="1">
                <a:solidFill>
                  <a:schemeClr val="tx2"/>
                </a:solidFill>
              </a:rPr>
              <a:t>benefit</a:t>
            </a:r>
            <a:endParaRPr lang="de-DE" u="sng" dirty="0">
              <a:solidFill>
                <a:schemeClr val="tx2"/>
              </a:solidFill>
            </a:endParaRPr>
          </a:p>
        </p:txBody>
      </p:sp>
      <p:sp>
        <p:nvSpPr>
          <p:cNvPr id="14" name="Eine Ecke des Rechtecks schneiden 13">
            <a:extLst>
              <a:ext uri="{FF2B5EF4-FFF2-40B4-BE49-F238E27FC236}">
                <a16:creationId xmlns:a16="http://schemas.microsoft.com/office/drawing/2014/main" id="{F5F14990-BF85-55EC-2BA3-83224D5B6C52}"/>
              </a:ext>
            </a:extLst>
          </p:cNvPr>
          <p:cNvSpPr/>
          <p:nvPr/>
        </p:nvSpPr>
        <p:spPr>
          <a:xfrm>
            <a:off x="709613" y="1052736"/>
            <a:ext cx="2160240" cy="1418456"/>
          </a:xfrm>
          <a:prstGeom prst="snip1Rect">
            <a:avLst/>
          </a:prstGeom>
          <a:solidFill>
            <a:schemeClr val="accent2"/>
          </a:solidFill>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de-DE" dirty="0">
                <a:ln w="0">
                  <a:solidFill>
                    <a:schemeClr val="tx2"/>
                  </a:solidFill>
                </a:ln>
                <a:solidFill>
                  <a:schemeClr val="tx2"/>
                </a:solidFill>
                <a:effectLst/>
              </a:rPr>
              <a:t>Story 1</a:t>
            </a:r>
          </a:p>
          <a:p>
            <a:r>
              <a:rPr lang="de-DE" dirty="0" err="1">
                <a:ln w="0">
                  <a:solidFill>
                    <a:schemeClr val="tx2"/>
                  </a:solidFill>
                </a:ln>
                <a:solidFill>
                  <a:schemeClr val="tx2"/>
                </a:solidFill>
                <a:effectLst/>
              </a:rPr>
              <a:t>Idea</a:t>
            </a:r>
            <a:r>
              <a:rPr lang="de-DE" dirty="0">
                <a:ln w="0">
                  <a:solidFill>
                    <a:schemeClr val="tx2"/>
                  </a:solidFill>
                </a:ln>
                <a:solidFill>
                  <a:schemeClr val="tx2"/>
                </a:solidFill>
                <a:effectLst/>
              </a:rPr>
              <a:t> </a:t>
            </a:r>
            <a:r>
              <a:rPr lang="de-DE" dirty="0" err="1">
                <a:ln w="0">
                  <a:solidFill>
                    <a:schemeClr val="tx2"/>
                  </a:solidFill>
                </a:ln>
                <a:solidFill>
                  <a:schemeClr val="tx2"/>
                </a:solidFill>
                <a:effectLst/>
              </a:rPr>
              <a:t>for</a:t>
            </a:r>
            <a:r>
              <a:rPr lang="de-DE" dirty="0">
                <a:ln w="0">
                  <a:solidFill>
                    <a:schemeClr val="tx2"/>
                  </a:solidFill>
                </a:ln>
                <a:solidFill>
                  <a:schemeClr val="tx2"/>
                </a:solidFill>
                <a:effectLst/>
              </a:rPr>
              <a:t> </a:t>
            </a:r>
            <a:r>
              <a:rPr lang="de-DE" dirty="0" err="1">
                <a:ln w="0">
                  <a:solidFill>
                    <a:schemeClr val="tx2"/>
                  </a:solidFill>
                </a:ln>
                <a:solidFill>
                  <a:schemeClr val="tx2"/>
                </a:solidFill>
                <a:effectLst/>
              </a:rPr>
              <a:t>one</a:t>
            </a:r>
            <a:r>
              <a:rPr lang="de-DE" dirty="0">
                <a:ln w="0">
                  <a:solidFill>
                    <a:schemeClr val="tx2"/>
                  </a:solidFill>
                </a:ln>
                <a:solidFill>
                  <a:schemeClr val="tx2"/>
                </a:solidFill>
                <a:effectLst/>
              </a:rPr>
              <a:t> SDG </a:t>
            </a:r>
          </a:p>
        </p:txBody>
      </p:sp>
      <p:grpSp>
        <p:nvGrpSpPr>
          <p:cNvPr id="22" name="Gruppieren 21">
            <a:extLst>
              <a:ext uri="{FF2B5EF4-FFF2-40B4-BE49-F238E27FC236}">
                <a16:creationId xmlns:a16="http://schemas.microsoft.com/office/drawing/2014/main" id="{A1D16DBF-641D-08EE-3DFA-4EC6364D8415}"/>
              </a:ext>
            </a:extLst>
          </p:cNvPr>
          <p:cNvGrpSpPr/>
          <p:nvPr/>
        </p:nvGrpSpPr>
        <p:grpSpPr>
          <a:xfrm>
            <a:off x="10200456" y="835643"/>
            <a:ext cx="1577548" cy="1635549"/>
            <a:chOff x="9220072" y="573187"/>
            <a:chExt cx="1577548" cy="1635549"/>
          </a:xfrm>
        </p:grpSpPr>
        <p:pic>
          <p:nvPicPr>
            <p:cNvPr id="18" name="Grafik 17" descr="Stoppuhr Silhouette">
              <a:extLst>
                <a:ext uri="{FF2B5EF4-FFF2-40B4-BE49-F238E27FC236}">
                  <a16:creationId xmlns:a16="http://schemas.microsoft.com/office/drawing/2014/main" id="{DAAE0520-C0B2-44A5-4274-891FD99565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6360" y="573187"/>
              <a:ext cx="1274440" cy="1274440"/>
            </a:xfrm>
            <a:prstGeom prst="rect">
              <a:avLst/>
            </a:prstGeom>
          </p:spPr>
        </p:pic>
        <p:sp>
          <p:nvSpPr>
            <p:cNvPr id="20" name="Textfeld 19">
              <a:extLst>
                <a:ext uri="{FF2B5EF4-FFF2-40B4-BE49-F238E27FC236}">
                  <a16:creationId xmlns:a16="http://schemas.microsoft.com/office/drawing/2014/main" id="{10ADC8BA-7426-81D7-3EE4-F5FF209DC1C1}"/>
                </a:ext>
              </a:extLst>
            </p:cNvPr>
            <p:cNvSpPr txBox="1"/>
            <p:nvPr/>
          </p:nvSpPr>
          <p:spPr>
            <a:xfrm>
              <a:off x="9220072" y="1747071"/>
              <a:ext cx="1577548" cy="461665"/>
            </a:xfrm>
            <a:prstGeom prst="rect">
              <a:avLst/>
            </a:prstGeom>
            <a:noFill/>
          </p:spPr>
          <p:txBody>
            <a:bodyPr wrap="none" rtlCol="0">
              <a:spAutoFit/>
            </a:bodyPr>
            <a:lstStyle/>
            <a:p>
              <a:r>
                <a:rPr lang="de-DE" sz="2400" dirty="0">
                  <a:solidFill>
                    <a:schemeClr val="tx2"/>
                  </a:solidFill>
                </a:rPr>
                <a:t>10 </a:t>
              </a:r>
              <a:r>
                <a:rPr lang="de-DE" sz="2400" dirty="0" err="1">
                  <a:solidFill>
                    <a:schemeClr val="tx2"/>
                  </a:solidFill>
                </a:rPr>
                <a:t>minutes</a:t>
              </a:r>
              <a:endParaRPr lang="de-DE" sz="2400" dirty="0">
                <a:solidFill>
                  <a:schemeClr val="tx2"/>
                </a:solidFill>
              </a:endParaRPr>
            </a:p>
          </p:txBody>
        </p:sp>
      </p:grpSp>
    </p:spTree>
    <p:extLst>
      <p:ext uri="{BB962C8B-B14F-4D97-AF65-F5344CB8AC3E}">
        <p14:creationId xmlns:p14="http://schemas.microsoft.com/office/powerpoint/2010/main" val="2549888428"/>
      </p:ext>
    </p:extLst>
  </p:cSld>
  <p:clrMapOvr>
    <a:masterClrMapping/>
  </p:clrMapOvr>
</p:sld>
</file>

<file path=ppt/theme/theme1.xml><?xml version="1.0" encoding="utf-8"?>
<a:theme xmlns:a="http://schemas.openxmlformats.org/drawingml/2006/main" name="Training-Master">
  <a:themeElements>
    <a:clrScheme name="improuv-planet">
      <a:dk1>
        <a:srgbClr val="000000"/>
      </a:dk1>
      <a:lt1>
        <a:srgbClr val="FFFFFF"/>
      </a:lt1>
      <a:dk2>
        <a:srgbClr val="2A4156"/>
      </a:dk2>
      <a:lt2>
        <a:srgbClr val="E7E6E6"/>
      </a:lt2>
      <a:accent1>
        <a:srgbClr val="4359E9"/>
      </a:accent1>
      <a:accent2>
        <a:srgbClr val="34D764"/>
      </a:accent2>
      <a:accent3>
        <a:srgbClr val="71879F"/>
      </a:accent3>
      <a:accent4>
        <a:srgbClr val="5BD87F"/>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prouv Vorlage" id="{62324A36-49D8-AA49-A910-70DAB16D251D}" vid="{920B2A39-566E-3140-9DC0-0C0F71569A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2032</Words>
  <Application>Microsoft Office PowerPoint</Application>
  <PresentationFormat>Breitbild</PresentationFormat>
  <Paragraphs>275</Paragraphs>
  <Slides>20</Slides>
  <Notes>19</Notes>
  <HiddenSlides>0</HiddenSlides>
  <MMClips>0</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20</vt:i4>
      </vt:variant>
    </vt:vector>
  </HeadingPairs>
  <TitlesOfParts>
    <vt:vector size="33" baseType="lpstr">
      <vt:lpstr>Arial</vt:lpstr>
      <vt:lpstr>Brandon Text Bold</vt:lpstr>
      <vt:lpstr>Brandon Text Medium</vt:lpstr>
      <vt:lpstr>Brandon Text Regular</vt:lpstr>
      <vt:lpstr>Calibri</vt:lpstr>
      <vt:lpstr>GuardianTextEgyptian</vt:lpstr>
      <vt:lpstr>Lato</vt:lpstr>
      <vt:lpstr>PublicSans</vt:lpstr>
      <vt:lpstr>ReithSans</vt:lpstr>
      <vt:lpstr>Roboto</vt:lpstr>
      <vt:lpstr>Söhne</vt:lpstr>
      <vt:lpstr>Source Sans Pro SemiBold</vt:lpstr>
      <vt:lpstr>Training-Master</vt:lpstr>
      <vt:lpstr>PowerPoint-Präsentation</vt:lpstr>
      <vt:lpstr>Das sind wir</vt:lpstr>
      <vt:lpstr>Agenda</vt:lpstr>
      <vt:lpstr>17 Sustainable Development Goals: People, Planet, Prosperity</vt:lpstr>
      <vt:lpstr>PowerPoint-Präsentation</vt:lpstr>
      <vt:lpstr>Example 1 - SDGs and Agility: Africa Agility</vt:lpstr>
      <vt:lpstr>Example 3 – SDGs and Agility: Guides Sustainability Index  </vt:lpstr>
      <vt:lpstr>PowerPoint-Präsentation</vt:lpstr>
      <vt:lpstr>Teamwork at Table</vt:lpstr>
      <vt:lpstr>Sustainability and Stakeholders</vt:lpstr>
      <vt:lpstr>Africa Agility: What are possible stakeholders?</vt:lpstr>
      <vt:lpstr>Teamwork at your Table</vt:lpstr>
      <vt:lpstr>PowerPoint-Präsentation</vt:lpstr>
      <vt:lpstr>PowerPoint-Präsentation</vt:lpstr>
      <vt:lpstr>Africa Agility: What are critical hypotheses, and how to validate them?</vt:lpstr>
      <vt:lpstr>Teamwork at your Table</vt:lpstr>
      <vt:lpstr>Africa Agility: What could be activities to start with?</vt:lpstr>
      <vt:lpstr>Teamwork at your Table</vt:lpstr>
      <vt:lpstr>PowerPoint-Präsentation</vt:lpstr>
      <vt:lpstr>Inspect. Adapt. Sustain.  www.improuv-planet.com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Frederick Kramny</dc:creator>
  <cp:lastModifiedBy>Sabine Canditt</cp:lastModifiedBy>
  <cp:revision>146</cp:revision>
  <cp:lastPrinted>2023-03-23T19:03:18Z</cp:lastPrinted>
  <dcterms:created xsi:type="dcterms:W3CDTF">2021-02-09T17:30:16Z</dcterms:created>
  <dcterms:modified xsi:type="dcterms:W3CDTF">2023-10-12T14:56:15Z</dcterms:modified>
</cp:coreProperties>
</file>